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65" r:id="rId6"/>
    <p:sldId id="264" r:id="rId7"/>
    <p:sldId id="259" r:id="rId8"/>
    <p:sldId id="260" r:id="rId9"/>
    <p:sldId id="263" r:id="rId10"/>
    <p:sldId id="261" r:id="rId11"/>
    <p:sldId id="266" r:id="rId12"/>
    <p:sldId id="262" r:id="rId13"/>
    <p:sldId id="267" r:id="rId14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7D4E648-E578-375D-F78A-FBF0928661DE}" v="471" dt="2025-05-28T09:26:28.9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CAACA18-4823-47FE-8081-34404C69E11B}" type="doc">
      <dgm:prSet loTypeId="urn:microsoft.com/office/officeart/2005/8/layout/vProcess5" loCatId="process" qsTypeId="urn:microsoft.com/office/officeart/2005/8/quickstyle/simple1" qsCatId="simple" csTypeId="urn:microsoft.com/office/officeart/2005/8/colors/accent3_2" csCatId="accent3"/>
      <dgm:spPr/>
      <dgm:t>
        <a:bodyPr/>
        <a:lstStyle/>
        <a:p>
          <a:endParaRPr lang="en-US"/>
        </a:p>
      </dgm:t>
    </dgm:pt>
    <dgm:pt modelId="{23F41606-DEC6-4056-84BE-D6C3833ADCCA}">
      <dgm:prSet/>
      <dgm:spPr/>
      <dgm:t>
        <a:bodyPr/>
        <a:lstStyle/>
        <a:p>
          <a:r>
            <a:rPr lang="fr-FR" b="1"/>
            <a:t>1ere tâche : Récupérer et convertir donnée capteur d’humidité en pourcentage</a:t>
          </a:r>
          <a:endParaRPr lang="en-US"/>
        </a:p>
      </dgm:t>
    </dgm:pt>
    <dgm:pt modelId="{F3EF6E8B-D199-4237-8FFD-D941E5AE5657}" type="parTrans" cxnId="{8CF9A3C4-02EE-450F-9726-09122B33E2DE}">
      <dgm:prSet/>
      <dgm:spPr/>
      <dgm:t>
        <a:bodyPr/>
        <a:lstStyle/>
        <a:p>
          <a:endParaRPr lang="en-US"/>
        </a:p>
      </dgm:t>
    </dgm:pt>
    <dgm:pt modelId="{3F28AAE2-467A-4F82-8E18-DF398BA9D8E3}" type="sibTrans" cxnId="{8CF9A3C4-02EE-450F-9726-09122B33E2DE}">
      <dgm:prSet/>
      <dgm:spPr/>
      <dgm:t>
        <a:bodyPr/>
        <a:lstStyle/>
        <a:p>
          <a:endParaRPr lang="en-US"/>
        </a:p>
      </dgm:t>
    </dgm:pt>
    <dgm:pt modelId="{83ED2C50-4F6E-47FD-BD99-27375E630DB1}">
      <dgm:prSet/>
      <dgm:spPr/>
      <dgm:t>
        <a:bodyPr/>
        <a:lstStyle/>
        <a:p>
          <a:r>
            <a:rPr lang="fr-FR" b="1"/>
            <a:t>2eme tâche: Envoyer mail lorsque humidité &lt; 40%</a:t>
          </a:r>
          <a:endParaRPr lang="en-US"/>
        </a:p>
      </dgm:t>
    </dgm:pt>
    <dgm:pt modelId="{25CC64F6-EF53-4063-B607-F6E97C8A19C5}" type="parTrans" cxnId="{56595832-B9F9-475D-9E4D-9FC7A7BDBB6B}">
      <dgm:prSet/>
      <dgm:spPr/>
      <dgm:t>
        <a:bodyPr/>
        <a:lstStyle/>
        <a:p>
          <a:endParaRPr lang="en-US"/>
        </a:p>
      </dgm:t>
    </dgm:pt>
    <dgm:pt modelId="{45757C04-343C-4C56-88A1-2580876DCB3F}" type="sibTrans" cxnId="{56595832-B9F9-475D-9E4D-9FC7A7BDBB6B}">
      <dgm:prSet/>
      <dgm:spPr/>
      <dgm:t>
        <a:bodyPr/>
        <a:lstStyle/>
        <a:p>
          <a:endParaRPr lang="en-US"/>
        </a:p>
      </dgm:t>
    </dgm:pt>
    <dgm:pt modelId="{3A980E1C-9521-45C8-B5AE-0C90005D4205}">
      <dgm:prSet/>
      <dgm:spPr/>
      <dgm:t>
        <a:bodyPr/>
        <a:lstStyle/>
        <a:p>
          <a:r>
            <a:rPr lang="fr-FR" b="1"/>
            <a:t>3eme tâche: Afficher taux d’humidité en direct sur l’écran</a:t>
          </a:r>
          <a:endParaRPr lang="en-US"/>
        </a:p>
      </dgm:t>
    </dgm:pt>
    <dgm:pt modelId="{665F6D65-14FB-46E1-879E-EEDD6698ED7B}" type="parTrans" cxnId="{4AF6EFCF-CF99-4028-B1C2-8BE41BA4CCEA}">
      <dgm:prSet/>
      <dgm:spPr/>
      <dgm:t>
        <a:bodyPr/>
        <a:lstStyle/>
        <a:p>
          <a:endParaRPr lang="en-US"/>
        </a:p>
      </dgm:t>
    </dgm:pt>
    <dgm:pt modelId="{87A3D118-4737-4576-8B11-D11205510C30}" type="sibTrans" cxnId="{4AF6EFCF-CF99-4028-B1C2-8BE41BA4CCEA}">
      <dgm:prSet/>
      <dgm:spPr/>
      <dgm:t>
        <a:bodyPr/>
        <a:lstStyle/>
        <a:p>
          <a:endParaRPr lang="en-US"/>
        </a:p>
      </dgm:t>
    </dgm:pt>
    <dgm:pt modelId="{954FCF97-F664-45BC-8DDF-698099F2EE26}">
      <dgm:prSet/>
      <dgm:spPr/>
      <dgm:t>
        <a:bodyPr/>
        <a:lstStyle/>
        <a:p>
          <a:pPr rtl="0"/>
          <a:r>
            <a:rPr lang="fr-FR" b="1"/>
            <a:t>4eme tâche:</a:t>
          </a:r>
          <a:r>
            <a:rPr lang="fr-FR" b="1">
              <a:latin typeface="Aptos Display" panose="02110004020202020204"/>
            </a:rPr>
            <a:t> </a:t>
          </a:r>
          <a:r>
            <a:rPr lang="fr-FR" b="1"/>
            <a:t>Ajuster les leds pour que la couleur corresponde au taux d’humidité</a:t>
          </a:r>
          <a:endParaRPr lang="en-US"/>
        </a:p>
      </dgm:t>
    </dgm:pt>
    <dgm:pt modelId="{3772B22B-8EA0-47E1-B3B8-581663D574D4}" type="parTrans" cxnId="{5B10F359-6DFC-4CF9-97F4-BB7D175C5DCC}">
      <dgm:prSet/>
      <dgm:spPr/>
      <dgm:t>
        <a:bodyPr/>
        <a:lstStyle/>
        <a:p>
          <a:endParaRPr lang="en-US"/>
        </a:p>
      </dgm:t>
    </dgm:pt>
    <dgm:pt modelId="{67A167E4-0EDE-44A8-9A24-FD01736D9321}" type="sibTrans" cxnId="{5B10F359-6DFC-4CF9-97F4-BB7D175C5DCC}">
      <dgm:prSet/>
      <dgm:spPr/>
      <dgm:t>
        <a:bodyPr/>
        <a:lstStyle/>
        <a:p>
          <a:endParaRPr lang="en-US"/>
        </a:p>
      </dgm:t>
    </dgm:pt>
    <dgm:pt modelId="{2E4A3356-F103-464A-AE80-CBC29CB10803}" type="pres">
      <dgm:prSet presAssocID="{1CAACA18-4823-47FE-8081-34404C69E11B}" presName="outerComposite" presStyleCnt="0">
        <dgm:presLayoutVars>
          <dgm:chMax val="5"/>
          <dgm:dir/>
          <dgm:resizeHandles val="exact"/>
        </dgm:presLayoutVars>
      </dgm:prSet>
      <dgm:spPr/>
    </dgm:pt>
    <dgm:pt modelId="{D10A06AD-3C4B-4D99-8A34-24AD67468232}" type="pres">
      <dgm:prSet presAssocID="{1CAACA18-4823-47FE-8081-34404C69E11B}" presName="dummyMaxCanvas" presStyleCnt="0">
        <dgm:presLayoutVars/>
      </dgm:prSet>
      <dgm:spPr/>
    </dgm:pt>
    <dgm:pt modelId="{895CB645-C994-4F3A-86CE-54D218777F08}" type="pres">
      <dgm:prSet presAssocID="{1CAACA18-4823-47FE-8081-34404C69E11B}" presName="FourNodes_1" presStyleLbl="node1" presStyleIdx="0" presStyleCnt="4">
        <dgm:presLayoutVars>
          <dgm:bulletEnabled val="1"/>
        </dgm:presLayoutVars>
      </dgm:prSet>
      <dgm:spPr/>
    </dgm:pt>
    <dgm:pt modelId="{50721ED4-23FD-4061-BC05-C7C73E895DA8}" type="pres">
      <dgm:prSet presAssocID="{1CAACA18-4823-47FE-8081-34404C69E11B}" presName="FourNodes_2" presStyleLbl="node1" presStyleIdx="1" presStyleCnt="4">
        <dgm:presLayoutVars>
          <dgm:bulletEnabled val="1"/>
        </dgm:presLayoutVars>
      </dgm:prSet>
      <dgm:spPr/>
    </dgm:pt>
    <dgm:pt modelId="{8A9939B5-FE2D-4927-8902-2C1F2AEA7338}" type="pres">
      <dgm:prSet presAssocID="{1CAACA18-4823-47FE-8081-34404C69E11B}" presName="FourNodes_3" presStyleLbl="node1" presStyleIdx="2" presStyleCnt="4">
        <dgm:presLayoutVars>
          <dgm:bulletEnabled val="1"/>
        </dgm:presLayoutVars>
      </dgm:prSet>
      <dgm:spPr/>
    </dgm:pt>
    <dgm:pt modelId="{941CEDCD-2552-49D2-AE2C-9DEE1BA08B59}" type="pres">
      <dgm:prSet presAssocID="{1CAACA18-4823-47FE-8081-34404C69E11B}" presName="FourNodes_4" presStyleLbl="node1" presStyleIdx="3" presStyleCnt="4">
        <dgm:presLayoutVars>
          <dgm:bulletEnabled val="1"/>
        </dgm:presLayoutVars>
      </dgm:prSet>
      <dgm:spPr/>
    </dgm:pt>
    <dgm:pt modelId="{B26E8371-602D-4503-991D-9D7344E74E2C}" type="pres">
      <dgm:prSet presAssocID="{1CAACA18-4823-47FE-8081-34404C69E11B}" presName="FourConn_1-2" presStyleLbl="fgAccFollowNode1" presStyleIdx="0" presStyleCnt="3">
        <dgm:presLayoutVars>
          <dgm:bulletEnabled val="1"/>
        </dgm:presLayoutVars>
      </dgm:prSet>
      <dgm:spPr/>
    </dgm:pt>
    <dgm:pt modelId="{D32C82D9-24E8-478F-8C26-2CD892819824}" type="pres">
      <dgm:prSet presAssocID="{1CAACA18-4823-47FE-8081-34404C69E11B}" presName="FourConn_2-3" presStyleLbl="fgAccFollowNode1" presStyleIdx="1" presStyleCnt="3">
        <dgm:presLayoutVars>
          <dgm:bulletEnabled val="1"/>
        </dgm:presLayoutVars>
      </dgm:prSet>
      <dgm:spPr/>
    </dgm:pt>
    <dgm:pt modelId="{504A1C1E-76D7-4B4D-AF79-C76FC517444B}" type="pres">
      <dgm:prSet presAssocID="{1CAACA18-4823-47FE-8081-34404C69E11B}" presName="FourConn_3-4" presStyleLbl="fgAccFollowNode1" presStyleIdx="2" presStyleCnt="3">
        <dgm:presLayoutVars>
          <dgm:bulletEnabled val="1"/>
        </dgm:presLayoutVars>
      </dgm:prSet>
      <dgm:spPr/>
    </dgm:pt>
    <dgm:pt modelId="{56B3365B-ED00-48EC-8F8C-F52BC9380523}" type="pres">
      <dgm:prSet presAssocID="{1CAACA18-4823-47FE-8081-34404C69E11B}" presName="FourNodes_1_text" presStyleLbl="node1" presStyleIdx="3" presStyleCnt="4">
        <dgm:presLayoutVars>
          <dgm:bulletEnabled val="1"/>
        </dgm:presLayoutVars>
      </dgm:prSet>
      <dgm:spPr/>
    </dgm:pt>
    <dgm:pt modelId="{D427762F-4F2D-4CD1-BF65-AE123730AD28}" type="pres">
      <dgm:prSet presAssocID="{1CAACA18-4823-47FE-8081-34404C69E11B}" presName="FourNodes_2_text" presStyleLbl="node1" presStyleIdx="3" presStyleCnt="4">
        <dgm:presLayoutVars>
          <dgm:bulletEnabled val="1"/>
        </dgm:presLayoutVars>
      </dgm:prSet>
      <dgm:spPr/>
    </dgm:pt>
    <dgm:pt modelId="{5E1757CA-8A0E-42F4-B935-121AEF9D2DC6}" type="pres">
      <dgm:prSet presAssocID="{1CAACA18-4823-47FE-8081-34404C69E11B}" presName="FourNodes_3_text" presStyleLbl="node1" presStyleIdx="3" presStyleCnt="4">
        <dgm:presLayoutVars>
          <dgm:bulletEnabled val="1"/>
        </dgm:presLayoutVars>
      </dgm:prSet>
      <dgm:spPr/>
    </dgm:pt>
    <dgm:pt modelId="{D61438F5-75BB-433A-A2F9-390A046C8779}" type="pres">
      <dgm:prSet presAssocID="{1CAACA18-4823-47FE-8081-34404C69E11B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CBF6C905-F54F-44DE-8A97-B1E567D9C724}" type="presOf" srcId="{87A3D118-4737-4576-8B11-D11205510C30}" destId="{504A1C1E-76D7-4B4D-AF79-C76FC517444B}" srcOrd="0" destOrd="0" presId="urn:microsoft.com/office/officeart/2005/8/layout/vProcess5"/>
    <dgm:cxn modelId="{AE3CF11C-BE98-47C2-871C-228D742F1F36}" type="presOf" srcId="{1CAACA18-4823-47FE-8081-34404C69E11B}" destId="{2E4A3356-F103-464A-AE80-CBC29CB10803}" srcOrd="0" destOrd="0" presId="urn:microsoft.com/office/officeart/2005/8/layout/vProcess5"/>
    <dgm:cxn modelId="{E9F8BA28-C5FC-4460-A9FD-D6232426BD94}" type="presOf" srcId="{3F28AAE2-467A-4F82-8E18-DF398BA9D8E3}" destId="{B26E8371-602D-4503-991D-9D7344E74E2C}" srcOrd="0" destOrd="0" presId="urn:microsoft.com/office/officeart/2005/8/layout/vProcess5"/>
    <dgm:cxn modelId="{56595832-B9F9-475D-9E4D-9FC7A7BDBB6B}" srcId="{1CAACA18-4823-47FE-8081-34404C69E11B}" destId="{83ED2C50-4F6E-47FD-BD99-27375E630DB1}" srcOrd="1" destOrd="0" parTransId="{25CC64F6-EF53-4063-B607-F6E97C8A19C5}" sibTransId="{45757C04-343C-4C56-88A1-2580876DCB3F}"/>
    <dgm:cxn modelId="{331BC25D-1447-43FF-8EF7-E4548A69B5DF}" type="presOf" srcId="{83ED2C50-4F6E-47FD-BD99-27375E630DB1}" destId="{D427762F-4F2D-4CD1-BF65-AE123730AD28}" srcOrd="1" destOrd="0" presId="urn:microsoft.com/office/officeart/2005/8/layout/vProcess5"/>
    <dgm:cxn modelId="{BF45EC75-B078-49CF-B86C-4A26B0B70EB9}" type="presOf" srcId="{3A980E1C-9521-45C8-B5AE-0C90005D4205}" destId="{5E1757CA-8A0E-42F4-B935-121AEF9D2DC6}" srcOrd="1" destOrd="0" presId="urn:microsoft.com/office/officeart/2005/8/layout/vProcess5"/>
    <dgm:cxn modelId="{2D82B378-75D6-4309-B2EB-E16D4C5B752C}" type="presOf" srcId="{83ED2C50-4F6E-47FD-BD99-27375E630DB1}" destId="{50721ED4-23FD-4061-BC05-C7C73E895DA8}" srcOrd="0" destOrd="0" presId="urn:microsoft.com/office/officeart/2005/8/layout/vProcess5"/>
    <dgm:cxn modelId="{5B10F359-6DFC-4CF9-97F4-BB7D175C5DCC}" srcId="{1CAACA18-4823-47FE-8081-34404C69E11B}" destId="{954FCF97-F664-45BC-8DDF-698099F2EE26}" srcOrd="3" destOrd="0" parTransId="{3772B22B-8EA0-47E1-B3B8-581663D574D4}" sibTransId="{67A167E4-0EDE-44A8-9A24-FD01736D9321}"/>
    <dgm:cxn modelId="{5F85E286-EF9A-4EA3-90CF-9A013FCBE0E8}" type="presOf" srcId="{23F41606-DEC6-4056-84BE-D6C3833ADCCA}" destId="{56B3365B-ED00-48EC-8F8C-F52BC9380523}" srcOrd="1" destOrd="0" presId="urn:microsoft.com/office/officeart/2005/8/layout/vProcess5"/>
    <dgm:cxn modelId="{2334958E-F946-4C74-8013-F2BA2CB79C37}" type="presOf" srcId="{23F41606-DEC6-4056-84BE-D6C3833ADCCA}" destId="{895CB645-C994-4F3A-86CE-54D218777F08}" srcOrd="0" destOrd="0" presId="urn:microsoft.com/office/officeart/2005/8/layout/vProcess5"/>
    <dgm:cxn modelId="{BAF09195-31CA-4ECD-866E-848290B463A6}" type="presOf" srcId="{45757C04-343C-4C56-88A1-2580876DCB3F}" destId="{D32C82D9-24E8-478F-8C26-2CD892819824}" srcOrd="0" destOrd="0" presId="urn:microsoft.com/office/officeart/2005/8/layout/vProcess5"/>
    <dgm:cxn modelId="{298870AD-79F5-4F0A-A827-8F335ED702B5}" type="presOf" srcId="{954FCF97-F664-45BC-8DDF-698099F2EE26}" destId="{941CEDCD-2552-49D2-AE2C-9DEE1BA08B59}" srcOrd="0" destOrd="0" presId="urn:microsoft.com/office/officeart/2005/8/layout/vProcess5"/>
    <dgm:cxn modelId="{E029DABD-EE15-414B-BCDA-3AF7E3F9E838}" type="presOf" srcId="{3A980E1C-9521-45C8-B5AE-0C90005D4205}" destId="{8A9939B5-FE2D-4927-8902-2C1F2AEA7338}" srcOrd="0" destOrd="0" presId="urn:microsoft.com/office/officeart/2005/8/layout/vProcess5"/>
    <dgm:cxn modelId="{8CF9A3C4-02EE-450F-9726-09122B33E2DE}" srcId="{1CAACA18-4823-47FE-8081-34404C69E11B}" destId="{23F41606-DEC6-4056-84BE-D6C3833ADCCA}" srcOrd="0" destOrd="0" parTransId="{F3EF6E8B-D199-4237-8FFD-D941E5AE5657}" sibTransId="{3F28AAE2-467A-4F82-8E18-DF398BA9D8E3}"/>
    <dgm:cxn modelId="{1AB144CF-8CEF-4F82-A22D-9A712BA81369}" type="presOf" srcId="{954FCF97-F664-45BC-8DDF-698099F2EE26}" destId="{D61438F5-75BB-433A-A2F9-390A046C8779}" srcOrd="1" destOrd="0" presId="urn:microsoft.com/office/officeart/2005/8/layout/vProcess5"/>
    <dgm:cxn modelId="{4AF6EFCF-CF99-4028-B1C2-8BE41BA4CCEA}" srcId="{1CAACA18-4823-47FE-8081-34404C69E11B}" destId="{3A980E1C-9521-45C8-B5AE-0C90005D4205}" srcOrd="2" destOrd="0" parTransId="{665F6D65-14FB-46E1-879E-EEDD6698ED7B}" sibTransId="{87A3D118-4737-4576-8B11-D11205510C30}"/>
    <dgm:cxn modelId="{FAC64BA1-462A-48E3-A85A-1B5A2F041387}" type="presParOf" srcId="{2E4A3356-F103-464A-AE80-CBC29CB10803}" destId="{D10A06AD-3C4B-4D99-8A34-24AD67468232}" srcOrd="0" destOrd="0" presId="urn:microsoft.com/office/officeart/2005/8/layout/vProcess5"/>
    <dgm:cxn modelId="{A2F56D71-6C21-4BE7-B2F9-D71699FDF062}" type="presParOf" srcId="{2E4A3356-F103-464A-AE80-CBC29CB10803}" destId="{895CB645-C994-4F3A-86CE-54D218777F08}" srcOrd="1" destOrd="0" presId="urn:microsoft.com/office/officeart/2005/8/layout/vProcess5"/>
    <dgm:cxn modelId="{455AE863-0832-4E10-A89D-44B85449750C}" type="presParOf" srcId="{2E4A3356-F103-464A-AE80-CBC29CB10803}" destId="{50721ED4-23FD-4061-BC05-C7C73E895DA8}" srcOrd="2" destOrd="0" presId="urn:microsoft.com/office/officeart/2005/8/layout/vProcess5"/>
    <dgm:cxn modelId="{87FD7568-3F4B-420D-856D-0BDC1F62124B}" type="presParOf" srcId="{2E4A3356-F103-464A-AE80-CBC29CB10803}" destId="{8A9939B5-FE2D-4927-8902-2C1F2AEA7338}" srcOrd="3" destOrd="0" presId="urn:microsoft.com/office/officeart/2005/8/layout/vProcess5"/>
    <dgm:cxn modelId="{41992E52-D7FF-42EC-81E9-265E95DCB913}" type="presParOf" srcId="{2E4A3356-F103-464A-AE80-CBC29CB10803}" destId="{941CEDCD-2552-49D2-AE2C-9DEE1BA08B59}" srcOrd="4" destOrd="0" presId="urn:microsoft.com/office/officeart/2005/8/layout/vProcess5"/>
    <dgm:cxn modelId="{A31FC152-F9E2-45BE-A340-057154095E7B}" type="presParOf" srcId="{2E4A3356-F103-464A-AE80-CBC29CB10803}" destId="{B26E8371-602D-4503-991D-9D7344E74E2C}" srcOrd="5" destOrd="0" presId="urn:microsoft.com/office/officeart/2005/8/layout/vProcess5"/>
    <dgm:cxn modelId="{56261704-0205-4132-ACA6-99587F87E3E2}" type="presParOf" srcId="{2E4A3356-F103-464A-AE80-CBC29CB10803}" destId="{D32C82D9-24E8-478F-8C26-2CD892819824}" srcOrd="6" destOrd="0" presId="urn:microsoft.com/office/officeart/2005/8/layout/vProcess5"/>
    <dgm:cxn modelId="{F7263A2E-5B4D-4A3E-AC62-1C9591C609BB}" type="presParOf" srcId="{2E4A3356-F103-464A-AE80-CBC29CB10803}" destId="{504A1C1E-76D7-4B4D-AF79-C76FC517444B}" srcOrd="7" destOrd="0" presId="urn:microsoft.com/office/officeart/2005/8/layout/vProcess5"/>
    <dgm:cxn modelId="{8A69EDF5-FAD2-4E5B-9B78-711DC057707A}" type="presParOf" srcId="{2E4A3356-F103-464A-AE80-CBC29CB10803}" destId="{56B3365B-ED00-48EC-8F8C-F52BC9380523}" srcOrd="8" destOrd="0" presId="urn:microsoft.com/office/officeart/2005/8/layout/vProcess5"/>
    <dgm:cxn modelId="{155C69EC-CFB1-4A7A-AE0A-2EEBAF8DE601}" type="presParOf" srcId="{2E4A3356-F103-464A-AE80-CBC29CB10803}" destId="{D427762F-4F2D-4CD1-BF65-AE123730AD28}" srcOrd="9" destOrd="0" presId="urn:microsoft.com/office/officeart/2005/8/layout/vProcess5"/>
    <dgm:cxn modelId="{45195961-9B19-47E6-830E-700E86F157E2}" type="presParOf" srcId="{2E4A3356-F103-464A-AE80-CBC29CB10803}" destId="{5E1757CA-8A0E-42F4-B935-121AEF9D2DC6}" srcOrd="10" destOrd="0" presId="urn:microsoft.com/office/officeart/2005/8/layout/vProcess5"/>
    <dgm:cxn modelId="{CD4FF1D2-007D-44F2-8066-CCC4AC7389AB}" type="presParOf" srcId="{2E4A3356-F103-464A-AE80-CBC29CB10803}" destId="{D61438F5-75BB-433A-A2F9-390A046C8779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471D12D-BE9B-47BD-BB85-E530D7F9ECA5}" type="doc">
      <dgm:prSet loTypeId="urn:microsoft.com/office/officeart/2005/8/layout/vList2" loCatId="list" qsTypeId="urn:microsoft.com/office/officeart/2005/8/quickstyle/simple1" qsCatId="simple" csTypeId="urn:microsoft.com/office/officeart/2005/8/colors/accent3_2" csCatId="accent3"/>
      <dgm:spPr/>
      <dgm:t>
        <a:bodyPr/>
        <a:lstStyle/>
        <a:p>
          <a:endParaRPr lang="en-US"/>
        </a:p>
      </dgm:t>
    </dgm:pt>
    <dgm:pt modelId="{F4044A60-EEAB-4982-BC33-DA7147CF798C}">
      <dgm:prSet/>
      <dgm:spPr/>
      <dgm:t>
        <a:bodyPr/>
        <a:lstStyle/>
        <a:p>
          <a:r>
            <a:rPr lang="fr-FR"/>
            <a:t>Apres de longue scéance de travaille nous avons reussi  actuellement 3 objectif sur les 4:</a:t>
          </a:r>
          <a:endParaRPr lang="en-US"/>
        </a:p>
      </dgm:t>
    </dgm:pt>
    <dgm:pt modelId="{37CA34A2-8078-4DA2-8729-71FA52A8DF2E}" type="parTrans" cxnId="{9F5DDB6B-1B63-4160-ABAE-65F09A7516DB}">
      <dgm:prSet/>
      <dgm:spPr/>
      <dgm:t>
        <a:bodyPr/>
        <a:lstStyle/>
        <a:p>
          <a:endParaRPr lang="en-US"/>
        </a:p>
      </dgm:t>
    </dgm:pt>
    <dgm:pt modelId="{EC4D3031-B526-477D-A7C0-E71F71FE5916}" type="sibTrans" cxnId="{9F5DDB6B-1B63-4160-ABAE-65F09A7516DB}">
      <dgm:prSet/>
      <dgm:spPr/>
      <dgm:t>
        <a:bodyPr/>
        <a:lstStyle/>
        <a:p>
          <a:endParaRPr lang="en-US"/>
        </a:p>
      </dgm:t>
    </dgm:pt>
    <dgm:pt modelId="{97EE1DF4-C49A-4BD2-B91D-C9F1A5BD84CC}">
      <dgm:prSet/>
      <dgm:spPr/>
      <dgm:t>
        <a:bodyPr/>
        <a:lstStyle/>
        <a:p>
          <a:r>
            <a:rPr lang="fr-FR"/>
            <a:t>. La récuperation et le convertisage des données </a:t>
          </a:r>
          <a:endParaRPr lang="en-US"/>
        </a:p>
      </dgm:t>
    </dgm:pt>
    <dgm:pt modelId="{DD7491E0-B944-40A5-B60B-30BCD08E9018}" type="parTrans" cxnId="{E2112E0F-C205-43EC-9E82-3D5BD39FA0E0}">
      <dgm:prSet/>
      <dgm:spPr/>
      <dgm:t>
        <a:bodyPr/>
        <a:lstStyle/>
        <a:p>
          <a:endParaRPr lang="en-US"/>
        </a:p>
      </dgm:t>
    </dgm:pt>
    <dgm:pt modelId="{DC63FE33-B3D8-476C-8ED4-2CAB270FE1CC}" type="sibTrans" cxnId="{E2112E0F-C205-43EC-9E82-3D5BD39FA0E0}">
      <dgm:prSet/>
      <dgm:spPr/>
      <dgm:t>
        <a:bodyPr/>
        <a:lstStyle/>
        <a:p>
          <a:endParaRPr lang="en-US"/>
        </a:p>
      </dgm:t>
    </dgm:pt>
    <dgm:pt modelId="{2899C881-761C-4338-89C7-DBA15E81834D}">
      <dgm:prSet/>
      <dgm:spPr/>
      <dgm:t>
        <a:bodyPr/>
        <a:lstStyle/>
        <a:p>
          <a:r>
            <a:rPr lang="fr-FR"/>
            <a:t>. L'envoye d'un mail lorsque l'humidité est inferieur a 40 % </a:t>
          </a:r>
          <a:endParaRPr lang="en-US"/>
        </a:p>
      </dgm:t>
    </dgm:pt>
    <dgm:pt modelId="{B80B0759-2EE8-4929-AF41-5E1FF2463865}" type="parTrans" cxnId="{A60ADBE4-36E9-46AD-83FC-78D1B17E1774}">
      <dgm:prSet/>
      <dgm:spPr/>
      <dgm:t>
        <a:bodyPr/>
        <a:lstStyle/>
        <a:p>
          <a:endParaRPr lang="en-US"/>
        </a:p>
      </dgm:t>
    </dgm:pt>
    <dgm:pt modelId="{94627A16-254F-4B8F-9356-8089EE83AAAE}" type="sibTrans" cxnId="{A60ADBE4-36E9-46AD-83FC-78D1B17E1774}">
      <dgm:prSet/>
      <dgm:spPr/>
      <dgm:t>
        <a:bodyPr/>
        <a:lstStyle/>
        <a:p>
          <a:endParaRPr lang="en-US"/>
        </a:p>
      </dgm:t>
    </dgm:pt>
    <dgm:pt modelId="{10580D32-9C2D-447F-8B51-8FFA8AA98ED0}">
      <dgm:prSet/>
      <dgm:spPr/>
      <dgm:t>
        <a:bodyPr/>
        <a:lstStyle/>
        <a:p>
          <a:r>
            <a:rPr lang="fr-FR"/>
            <a:t>. Affichage du taux sur un écran Oled </a:t>
          </a:r>
          <a:endParaRPr lang="en-US"/>
        </a:p>
      </dgm:t>
    </dgm:pt>
    <dgm:pt modelId="{9E134D07-79E4-4062-A502-2DA35227EABC}" type="parTrans" cxnId="{87111902-B362-4E09-BA39-5CBC7520ECE7}">
      <dgm:prSet/>
      <dgm:spPr/>
      <dgm:t>
        <a:bodyPr/>
        <a:lstStyle/>
        <a:p>
          <a:endParaRPr lang="en-US"/>
        </a:p>
      </dgm:t>
    </dgm:pt>
    <dgm:pt modelId="{A22EF4F5-40B1-4F47-999B-8174634DE5F7}" type="sibTrans" cxnId="{87111902-B362-4E09-BA39-5CBC7520ECE7}">
      <dgm:prSet/>
      <dgm:spPr/>
      <dgm:t>
        <a:bodyPr/>
        <a:lstStyle/>
        <a:p>
          <a:endParaRPr lang="en-US"/>
        </a:p>
      </dgm:t>
    </dgm:pt>
    <dgm:pt modelId="{436A3FBE-6E12-496F-8987-2D238994C27B}">
      <dgm:prSet/>
      <dgm:spPr/>
      <dgm:t>
        <a:bodyPr/>
        <a:lstStyle/>
        <a:p>
          <a:r>
            <a:rPr lang="fr-FR"/>
            <a:t>Malheuresement nous avons pas put reussir les led car l'espace sur la carte fut insufisant</a:t>
          </a:r>
          <a:endParaRPr lang="en-US"/>
        </a:p>
      </dgm:t>
    </dgm:pt>
    <dgm:pt modelId="{EA936C7D-1092-4975-AC79-670799027F3A}" type="parTrans" cxnId="{67D85201-86D1-4B9E-B8FE-B825F7D64B68}">
      <dgm:prSet/>
      <dgm:spPr/>
      <dgm:t>
        <a:bodyPr/>
        <a:lstStyle/>
        <a:p>
          <a:endParaRPr lang="en-US"/>
        </a:p>
      </dgm:t>
    </dgm:pt>
    <dgm:pt modelId="{94640C2D-C946-4A98-B802-913287177D12}" type="sibTrans" cxnId="{67D85201-86D1-4B9E-B8FE-B825F7D64B68}">
      <dgm:prSet/>
      <dgm:spPr/>
      <dgm:t>
        <a:bodyPr/>
        <a:lstStyle/>
        <a:p>
          <a:endParaRPr lang="en-US"/>
        </a:p>
      </dgm:t>
    </dgm:pt>
    <dgm:pt modelId="{3E4E7528-BC83-40E0-A930-A129D167E9F4}" type="pres">
      <dgm:prSet presAssocID="{A471D12D-BE9B-47BD-BB85-E530D7F9ECA5}" presName="linear" presStyleCnt="0">
        <dgm:presLayoutVars>
          <dgm:animLvl val="lvl"/>
          <dgm:resizeHandles val="exact"/>
        </dgm:presLayoutVars>
      </dgm:prSet>
      <dgm:spPr/>
    </dgm:pt>
    <dgm:pt modelId="{FA96BC16-8490-4B8A-B422-6C8FA22212CD}" type="pres">
      <dgm:prSet presAssocID="{F4044A60-EEAB-4982-BC33-DA7147CF798C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F7A76AA8-9896-467F-830D-EAF9465038D3}" type="pres">
      <dgm:prSet presAssocID="{EC4D3031-B526-477D-A7C0-E71F71FE5916}" presName="spacer" presStyleCnt="0"/>
      <dgm:spPr/>
    </dgm:pt>
    <dgm:pt modelId="{CB2DA828-F8AA-4BC8-A38F-4D06FE424370}" type="pres">
      <dgm:prSet presAssocID="{97EE1DF4-C49A-4BD2-B91D-C9F1A5BD84CC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8E9CBD0B-1367-4DB6-B781-F7DD39D1BC37}" type="pres">
      <dgm:prSet presAssocID="{DC63FE33-B3D8-476C-8ED4-2CAB270FE1CC}" presName="spacer" presStyleCnt="0"/>
      <dgm:spPr/>
    </dgm:pt>
    <dgm:pt modelId="{27107C32-0452-4F93-BAEF-BCB7823D5174}" type="pres">
      <dgm:prSet presAssocID="{2899C881-761C-4338-89C7-DBA15E81834D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F47E7AC8-16BB-465D-80D2-1960DF64D52D}" type="pres">
      <dgm:prSet presAssocID="{94627A16-254F-4B8F-9356-8089EE83AAAE}" presName="spacer" presStyleCnt="0"/>
      <dgm:spPr/>
    </dgm:pt>
    <dgm:pt modelId="{3D592128-2E59-40D5-8A0F-0C96D111C144}" type="pres">
      <dgm:prSet presAssocID="{10580D32-9C2D-447F-8B51-8FFA8AA98ED0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95CCE627-734B-45D6-8778-89B8091657A3}" type="pres">
      <dgm:prSet presAssocID="{A22EF4F5-40B1-4F47-999B-8174634DE5F7}" presName="spacer" presStyleCnt="0"/>
      <dgm:spPr/>
    </dgm:pt>
    <dgm:pt modelId="{8C86C9FC-AC51-41B2-AC5B-34EB7946845A}" type="pres">
      <dgm:prSet presAssocID="{436A3FBE-6E12-496F-8987-2D238994C27B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67D85201-86D1-4B9E-B8FE-B825F7D64B68}" srcId="{A471D12D-BE9B-47BD-BB85-E530D7F9ECA5}" destId="{436A3FBE-6E12-496F-8987-2D238994C27B}" srcOrd="4" destOrd="0" parTransId="{EA936C7D-1092-4975-AC79-670799027F3A}" sibTransId="{94640C2D-C946-4A98-B802-913287177D12}"/>
    <dgm:cxn modelId="{87111902-B362-4E09-BA39-5CBC7520ECE7}" srcId="{A471D12D-BE9B-47BD-BB85-E530D7F9ECA5}" destId="{10580D32-9C2D-447F-8B51-8FFA8AA98ED0}" srcOrd="3" destOrd="0" parTransId="{9E134D07-79E4-4062-A502-2DA35227EABC}" sibTransId="{A22EF4F5-40B1-4F47-999B-8174634DE5F7}"/>
    <dgm:cxn modelId="{28F7100F-9F50-49AE-BB6D-BA19F5DD1846}" type="presOf" srcId="{436A3FBE-6E12-496F-8987-2D238994C27B}" destId="{8C86C9FC-AC51-41B2-AC5B-34EB7946845A}" srcOrd="0" destOrd="0" presId="urn:microsoft.com/office/officeart/2005/8/layout/vList2"/>
    <dgm:cxn modelId="{E2112E0F-C205-43EC-9E82-3D5BD39FA0E0}" srcId="{A471D12D-BE9B-47BD-BB85-E530D7F9ECA5}" destId="{97EE1DF4-C49A-4BD2-B91D-C9F1A5BD84CC}" srcOrd="1" destOrd="0" parTransId="{DD7491E0-B944-40A5-B60B-30BCD08E9018}" sibTransId="{DC63FE33-B3D8-476C-8ED4-2CAB270FE1CC}"/>
    <dgm:cxn modelId="{5EFFB11A-B2BA-4777-BDA2-E9D3A8C7CBF5}" type="presOf" srcId="{10580D32-9C2D-447F-8B51-8FFA8AA98ED0}" destId="{3D592128-2E59-40D5-8A0F-0C96D111C144}" srcOrd="0" destOrd="0" presId="urn:microsoft.com/office/officeart/2005/8/layout/vList2"/>
    <dgm:cxn modelId="{9F5DDB6B-1B63-4160-ABAE-65F09A7516DB}" srcId="{A471D12D-BE9B-47BD-BB85-E530D7F9ECA5}" destId="{F4044A60-EEAB-4982-BC33-DA7147CF798C}" srcOrd="0" destOrd="0" parTransId="{37CA34A2-8078-4DA2-8729-71FA52A8DF2E}" sibTransId="{EC4D3031-B526-477D-A7C0-E71F71FE5916}"/>
    <dgm:cxn modelId="{0B89E850-B480-43CB-8A5D-45BFD5690867}" type="presOf" srcId="{97EE1DF4-C49A-4BD2-B91D-C9F1A5BD84CC}" destId="{CB2DA828-F8AA-4BC8-A38F-4D06FE424370}" srcOrd="0" destOrd="0" presId="urn:microsoft.com/office/officeart/2005/8/layout/vList2"/>
    <dgm:cxn modelId="{38B412E3-446A-4739-B478-B0D9CA519377}" type="presOf" srcId="{A471D12D-BE9B-47BD-BB85-E530D7F9ECA5}" destId="{3E4E7528-BC83-40E0-A930-A129D167E9F4}" srcOrd="0" destOrd="0" presId="urn:microsoft.com/office/officeart/2005/8/layout/vList2"/>
    <dgm:cxn modelId="{A60ADBE4-36E9-46AD-83FC-78D1B17E1774}" srcId="{A471D12D-BE9B-47BD-BB85-E530D7F9ECA5}" destId="{2899C881-761C-4338-89C7-DBA15E81834D}" srcOrd="2" destOrd="0" parTransId="{B80B0759-2EE8-4929-AF41-5E1FF2463865}" sibTransId="{94627A16-254F-4B8F-9356-8089EE83AAAE}"/>
    <dgm:cxn modelId="{CD89DBF6-EF6F-458B-8032-7FBA2420FAC8}" type="presOf" srcId="{F4044A60-EEAB-4982-BC33-DA7147CF798C}" destId="{FA96BC16-8490-4B8A-B422-6C8FA22212CD}" srcOrd="0" destOrd="0" presId="urn:microsoft.com/office/officeart/2005/8/layout/vList2"/>
    <dgm:cxn modelId="{831AFBFC-40C5-432C-8E51-524417F9F187}" type="presOf" srcId="{2899C881-761C-4338-89C7-DBA15E81834D}" destId="{27107C32-0452-4F93-BAEF-BCB7823D5174}" srcOrd="0" destOrd="0" presId="urn:microsoft.com/office/officeart/2005/8/layout/vList2"/>
    <dgm:cxn modelId="{CCA01751-8F9B-4E0D-9DEE-B5A1AD159455}" type="presParOf" srcId="{3E4E7528-BC83-40E0-A930-A129D167E9F4}" destId="{FA96BC16-8490-4B8A-B422-6C8FA22212CD}" srcOrd="0" destOrd="0" presId="urn:microsoft.com/office/officeart/2005/8/layout/vList2"/>
    <dgm:cxn modelId="{2FE0552E-63E5-4C26-A9F1-A621C9820848}" type="presParOf" srcId="{3E4E7528-BC83-40E0-A930-A129D167E9F4}" destId="{F7A76AA8-9896-467F-830D-EAF9465038D3}" srcOrd="1" destOrd="0" presId="urn:microsoft.com/office/officeart/2005/8/layout/vList2"/>
    <dgm:cxn modelId="{025E97F8-6EB6-4AEA-A86E-A8D4C87BF779}" type="presParOf" srcId="{3E4E7528-BC83-40E0-A930-A129D167E9F4}" destId="{CB2DA828-F8AA-4BC8-A38F-4D06FE424370}" srcOrd="2" destOrd="0" presId="urn:microsoft.com/office/officeart/2005/8/layout/vList2"/>
    <dgm:cxn modelId="{13F24042-F3F7-405C-9F30-2EF8B481EB92}" type="presParOf" srcId="{3E4E7528-BC83-40E0-A930-A129D167E9F4}" destId="{8E9CBD0B-1367-4DB6-B781-F7DD39D1BC37}" srcOrd="3" destOrd="0" presId="urn:microsoft.com/office/officeart/2005/8/layout/vList2"/>
    <dgm:cxn modelId="{8EBCABB0-862B-4677-B73B-4FEE76F8F1AA}" type="presParOf" srcId="{3E4E7528-BC83-40E0-A930-A129D167E9F4}" destId="{27107C32-0452-4F93-BAEF-BCB7823D5174}" srcOrd="4" destOrd="0" presId="urn:microsoft.com/office/officeart/2005/8/layout/vList2"/>
    <dgm:cxn modelId="{C6A85B90-76B4-4A23-B22F-DA6B8C89C67F}" type="presParOf" srcId="{3E4E7528-BC83-40E0-A930-A129D167E9F4}" destId="{F47E7AC8-16BB-465D-80D2-1960DF64D52D}" srcOrd="5" destOrd="0" presId="urn:microsoft.com/office/officeart/2005/8/layout/vList2"/>
    <dgm:cxn modelId="{606D942F-7288-42EE-8CE4-AA4539C8152E}" type="presParOf" srcId="{3E4E7528-BC83-40E0-A930-A129D167E9F4}" destId="{3D592128-2E59-40D5-8A0F-0C96D111C144}" srcOrd="6" destOrd="0" presId="urn:microsoft.com/office/officeart/2005/8/layout/vList2"/>
    <dgm:cxn modelId="{2B0FBFF3-9445-4634-B4CD-07FCEC5E578D}" type="presParOf" srcId="{3E4E7528-BC83-40E0-A930-A129D167E9F4}" destId="{95CCE627-734B-45D6-8778-89B8091657A3}" srcOrd="7" destOrd="0" presId="urn:microsoft.com/office/officeart/2005/8/layout/vList2"/>
    <dgm:cxn modelId="{CC63B56F-1175-48CC-94B4-F37ADB1742FF}" type="presParOf" srcId="{3E4E7528-BC83-40E0-A930-A129D167E9F4}" destId="{8C86C9FC-AC51-41B2-AC5B-34EB7946845A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1A54DAE-E6CA-42AD-8E9A-90C3323B74EC}" type="doc">
      <dgm:prSet loTypeId="urn:microsoft.com/office/officeart/2005/8/layout/hierarchy1" loCatId="hierarchy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13A556DD-04F5-433B-A11A-C28F9BC2EF1C}">
      <dgm:prSet/>
      <dgm:spPr/>
      <dgm:t>
        <a:bodyPr/>
        <a:lstStyle/>
        <a:p>
          <a:pPr>
            <a:lnSpc>
              <a:spcPct val="100000"/>
            </a:lnSpc>
          </a:pPr>
          <a:r>
            <a:rPr lang="fr-FR"/>
            <a:t>Lors de cette experience que fut notre projet nous avons put nous familiarisé avec de nouveau concept :</a:t>
          </a:r>
          <a:endParaRPr lang="en-US"/>
        </a:p>
      </dgm:t>
    </dgm:pt>
    <dgm:pt modelId="{EBCAC540-B9B2-41C4-88C5-BFD07CF7235D}" type="parTrans" cxnId="{E450083B-68C5-42C1-89AE-AA5FD2FACDC4}">
      <dgm:prSet/>
      <dgm:spPr/>
      <dgm:t>
        <a:bodyPr/>
        <a:lstStyle/>
        <a:p>
          <a:endParaRPr lang="en-US"/>
        </a:p>
      </dgm:t>
    </dgm:pt>
    <dgm:pt modelId="{5809B11D-37FE-447B-8A37-DA935E380FB0}" type="sibTrans" cxnId="{E450083B-68C5-42C1-89AE-AA5FD2FACDC4}">
      <dgm:prSet/>
      <dgm:spPr/>
      <dgm:t>
        <a:bodyPr/>
        <a:lstStyle/>
        <a:p>
          <a:endParaRPr lang="en-US"/>
        </a:p>
      </dgm:t>
    </dgm:pt>
    <dgm:pt modelId="{904AAC52-C194-47DB-900E-7587C28EB805}">
      <dgm:prSet/>
      <dgm:spPr/>
      <dgm:t>
        <a:bodyPr/>
        <a:lstStyle/>
        <a:p>
          <a:pPr>
            <a:lnSpc>
              <a:spcPct val="100000"/>
            </a:lnSpc>
          </a:pPr>
          <a:r>
            <a:rPr lang="fr-FR"/>
            <a:t>Le travaille en equipe </a:t>
          </a:r>
          <a:endParaRPr lang="en-US"/>
        </a:p>
      </dgm:t>
    </dgm:pt>
    <dgm:pt modelId="{3158C47B-71CB-4EDE-ACCE-CED441DF22CC}" type="parTrans" cxnId="{3A8E82B2-14CD-4AC4-A7F4-F0A57799C485}">
      <dgm:prSet/>
      <dgm:spPr/>
      <dgm:t>
        <a:bodyPr/>
        <a:lstStyle/>
        <a:p>
          <a:endParaRPr lang="en-US"/>
        </a:p>
      </dgm:t>
    </dgm:pt>
    <dgm:pt modelId="{61C3FAA1-C758-4BD2-AB96-5729F158353A}" type="sibTrans" cxnId="{3A8E82B2-14CD-4AC4-A7F4-F0A57799C485}">
      <dgm:prSet/>
      <dgm:spPr/>
      <dgm:t>
        <a:bodyPr/>
        <a:lstStyle/>
        <a:p>
          <a:endParaRPr lang="en-US"/>
        </a:p>
      </dgm:t>
    </dgm:pt>
    <dgm:pt modelId="{0E8B161A-3648-4A3A-987D-84343AE684CD}">
      <dgm:prSet/>
      <dgm:spPr/>
      <dgm:t>
        <a:bodyPr/>
        <a:lstStyle/>
        <a:p>
          <a:pPr>
            <a:lnSpc>
              <a:spcPct val="100000"/>
            </a:lnSpc>
          </a:pPr>
          <a:r>
            <a:rPr lang="fr-FR"/>
            <a:t>La famialirisation avec github et arduino</a:t>
          </a:r>
          <a:endParaRPr lang="en-US"/>
        </a:p>
      </dgm:t>
    </dgm:pt>
    <dgm:pt modelId="{F9DF54B4-0523-4D1C-B6E9-7AA0058C4FF7}" type="parTrans" cxnId="{50B63F8C-100A-430B-9CF9-C7BCD19DB924}">
      <dgm:prSet/>
      <dgm:spPr/>
      <dgm:t>
        <a:bodyPr/>
        <a:lstStyle/>
        <a:p>
          <a:endParaRPr lang="en-US"/>
        </a:p>
      </dgm:t>
    </dgm:pt>
    <dgm:pt modelId="{9EA212D1-2235-4972-A261-971FB110C4DC}" type="sibTrans" cxnId="{50B63F8C-100A-430B-9CF9-C7BCD19DB924}">
      <dgm:prSet/>
      <dgm:spPr/>
      <dgm:t>
        <a:bodyPr/>
        <a:lstStyle/>
        <a:p>
          <a:endParaRPr lang="en-US"/>
        </a:p>
      </dgm:t>
    </dgm:pt>
    <dgm:pt modelId="{829789F5-C30B-42D3-8A58-C94E324F9276}">
      <dgm:prSet/>
      <dgm:spPr/>
      <dgm:t>
        <a:bodyPr/>
        <a:lstStyle/>
        <a:p>
          <a:pPr>
            <a:lnSpc>
              <a:spcPct val="100000"/>
            </a:lnSpc>
          </a:pPr>
          <a:r>
            <a:rPr lang="fr-FR"/>
            <a:t>La capacité de savoir gérer un planing et une deadline</a:t>
          </a:r>
          <a:endParaRPr lang="en-US"/>
        </a:p>
      </dgm:t>
    </dgm:pt>
    <dgm:pt modelId="{213AB145-94A2-449A-99C5-4C33269ABD4D}" type="parTrans" cxnId="{799844DC-D5F3-45DB-8D54-0B329E25E7D1}">
      <dgm:prSet/>
      <dgm:spPr/>
      <dgm:t>
        <a:bodyPr/>
        <a:lstStyle/>
        <a:p>
          <a:endParaRPr lang="en-US"/>
        </a:p>
      </dgm:t>
    </dgm:pt>
    <dgm:pt modelId="{5150F4EF-53F5-47B0-B791-ED9FBE21D304}" type="sibTrans" cxnId="{799844DC-D5F3-45DB-8D54-0B329E25E7D1}">
      <dgm:prSet/>
      <dgm:spPr/>
      <dgm:t>
        <a:bodyPr/>
        <a:lstStyle/>
        <a:p>
          <a:endParaRPr lang="en-US"/>
        </a:p>
      </dgm:t>
    </dgm:pt>
    <dgm:pt modelId="{D0C87A9B-A665-4861-AA97-82CF1F9A0007}" type="pres">
      <dgm:prSet presAssocID="{41A54DAE-E6CA-42AD-8E9A-90C3323B74EC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70C55639-B2C8-4B6F-B647-933A233AF194}" type="pres">
      <dgm:prSet presAssocID="{13A556DD-04F5-433B-A11A-C28F9BC2EF1C}" presName="hierRoot1" presStyleCnt="0"/>
      <dgm:spPr/>
    </dgm:pt>
    <dgm:pt modelId="{58EBDAE9-6EDC-40D1-8244-16876926BDAB}" type="pres">
      <dgm:prSet presAssocID="{13A556DD-04F5-433B-A11A-C28F9BC2EF1C}" presName="composite" presStyleCnt="0"/>
      <dgm:spPr/>
    </dgm:pt>
    <dgm:pt modelId="{959AD78F-213A-4A6B-9334-4A961CEA400F}" type="pres">
      <dgm:prSet presAssocID="{13A556DD-04F5-433B-A11A-C28F9BC2EF1C}" presName="background" presStyleLbl="node0" presStyleIdx="0" presStyleCnt="4"/>
      <dgm:spPr/>
    </dgm:pt>
    <dgm:pt modelId="{A1E6459B-ED0F-4CB7-8800-831C3BA50602}" type="pres">
      <dgm:prSet presAssocID="{13A556DD-04F5-433B-A11A-C28F9BC2EF1C}" presName="text" presStyleLbl="fgAcc0" presStyleIdx="0" presStyleCnt="4">
        <dgm:presLayoutVars>
          <dgm:chPref val="3"/>
        </dgm:presLayoutVars>
      </dgm:prSet>
      <dgm:spPr/>
    </dgm:pt>
    <dgm:pt modelId="{D69A04B2-C959-4F38-900A-2E6C9339A1C8}" type="pres">
      <dgm:prSet presAssocID="{13A556DD-04F5-433B-A11A-C28F9BC2EF1C}" presName="hierChild2" presStyleCnt="0"/>
      <dgm:spPr/>
    </dgm:pt>
    <dgm:pt modelId="{60E08FF6-1583-4851-B105-9399A8DF261E}" type="pres">
      <dgm:prSet presAssocID="{904AAC52-C194-47DB-900E-7587C28EB805}" presName="hierRoot1" presStyleCnt="0"/>
      <dgm:spPr/>
    </dgm:pt>
    <dgm:pt modelId="{3EE98DF6-63C8-4309-8BDA-BABC0AD7C334}" type="pres">
      <dgm:prSet presAssocID="{904AAC52-C194-47DB-900E-7587C28EB805}" presName="composite" presStyleCnt="0"/>
      <dgm:spPr/>
    </dgm:pt>
    <dgm:pt modelId="{A8FD06F5-F833-4548-935B-4C123387BBE4}" type="pres">
      <dgm:prSet presAssocID="{904AAC52-C194-47DB-900E-7587C28EB805}" presName="background" presStyleLbl="node0" presStyleIdx="1" presStyleCnt="4"/>
      <dgm:spPr/>
    </dgm:pt>
    <dgm:pt modelId="{D68E0E65-6C09-40C1-B750-4F88498E6BCF}" type="pres">
      <dgm:prSet presAssocID="{904AAC52-C194-47DB-900E-7587C28EB805}" presName="text" presStyleLbl="fgAcc0" presStyleIdx="1" presStyleCnt="4">
        <dgm:presLayoutVars>
          <dgm:chPref val="3"/>
        </dgm:presLayoutVars>
      </dgm:prSet>
      <dgm:spPr/>
    </dgm:pt>
    <dgm:pt modelId="{188C7FD6-69C7-45F3-8416-E90622A5AABC}" type="pres">
      <dgm:prSet presAssocID="{904AAC52-C194-47DB-900E-7587C28EB805}" presName="hierChild2" presStyleCnt="0"/>
      <dgm:spPr/>
    </dgm:pt>
    <dgm:pt modelId="{786FCE74-C9D4-48A7-B79B-F3F526E55406}" type="pres">
      <dgm:prSet presAssocID="{0E8B161A-3648-4A3A-987D-84343AE684CD}" presName="hierRoot1" presStyleCnt="0"/>
      <dgm:spPr/>
    </dgm:pt>
    <dgm:pt modelId="{EDDADFBE-E2BD-4936-86BA-5E5FFAA058BA}" type="pres">
      <dgm:prSet presAssocID="{0E8B161A-3648-4A3A-987D-84343AE684CD}" presName="composite" presStyleCnt="0"/>
      <dgm:spPr/>
    </dgm:pt>
    <dgm:pt modelId="{C7300923-34CE-4052-A404-CF75A3E441D4}" type="pres">
      <dgm:prSet presAssocID="{0E8B161A-3648-4A3A-987D-84343AE684CD}" presName="background" presStyleLbl="node0" presStyleIdx="2" presStyleCnt="4"/>
      <dgm:spPr/>
    </dgm:pt>
    <dgm:pt modelId="{B249255D-665A-4F27-B59B-D086F3DDB22C}" type="pres">
      <dgm:prSet presAssocID="{0E8B161A-3648-4A3A-987D-84343AE684CD}" presName="text" presStyleLbl="fgAcc0" presStyleIdx="2" presStyleCnt="4">
        <dgm:presLayoutVars>
          <dgm:chPref val="3"/>
        </dgm:presLayoutVars>
      </dgm:prSet>
      <dgm:spPr/>
    </dgm:pt>
    <dgm:pt modelId="{0F5DCD76-EC13-4633-8D63-CD1E635E600E}" type="pres">
      <dgm:prSet presAssocID="{0E8B161A-3648-4A3A-987D-84343AE684CD}" presName="hierChild2" presStyleCnt="0"/>
      <dgm:spPr/>
    </dgm:pt>
    <dgm:pt modelId="{C82ED99E-798D-40BF-BDD3-AC12B06CC449}" type="pres">
      <dgm:prSet presAssocID="{829789F5-C30B-42D3-8A58-C94E324F9276}" presName="hierRoot1" presStyleCnt="0"/>
      <dgm:spPr/>
    </dgm:pt>
    <dgm:pt modelId="{04890252-ABA8-4977-B810-890F73A7C96A}" type="pres">
      <dgm:prSet presAssocID="{829789F5-C30B-42D3-8A58-C94E324F9276}" presName="composite" presStyleCnt="0"/>
      <dgm:spPr/>
    </dgm:pt>
    <dgm:pt modelId="{D2529EB9-C4F9-4B05-8C64-B0343921CA17}" type="pres">
      <dgm:prSet presAssocID="{829789F5-C30B-42D3-8A58-C94E324F9276}" presName="background" presStyleLbl="node0" presStyleIdx="3" presStyleCnt="4"/>
      <dgm:spPr/>
    </dgm:pt>
    <dgm:pt modelId="{1687664A-B596-42F6-B092-05043098B6D8}" type="pres">
      <dgm:prSet presAssocID="{829789F5-C30B-42D3-8A58-C94E324F9276}" presName="text" presStyleLbl="fgAcc0" presStyleIdx="3" presStyleCnt="4">
        <dgm:presLayoutVars>
          <dgm:chPref val="3"/>
        </dgm:presLayoutVars>
      </dgm:prSet>
      <dgm:spPr/>
    </dgm:pt>
    <dgm:pt modelId="{37C7CF51-5D7B-4268-955B-6AB53053DBED}" type="pres">
      <dgm:prSet presAssocID="{829789F5-C30B-42D3-8A58-C94E324F9276}" presName="hierChild2" presStyleCnt="0"/>
      <dgm:spPr/>
    </dgm:pt>
  </dgm:ptLst>
  <dgm:cxnLst>
    <dgm:cxn modelId="{E450083B-68C5-42C1-89AE-AA5FD2FACDC4}" srcId="{41A54DAE-E6CA-42AD-8E9A-90C3323B74EC}" destId="{13A556DD-04F5-433B-A11A-C28F9BC2EF1C}" srcOrd="0" destOrd="0" parTransId="{EBCAC540-B9B2-41C4-88C5-BFD07CF7235D}" sibTransId="{5809B11D-37FE-447B-8A37-DA935E380FB0}"/>
    <dgm:cxn modelId="{F60C0F5D-03C2-4048-BFD6-529DA89AC9D9}" type="presOf" srcId="{0E8B161A-3648-4A3A-987D-84343AE684CD}" destId="{B249255D-665A-4F27-B59B-D086F3DDB22C}" srcOrd="0" destOrd="0" presId="urn:microsoft.com/office/officeart/2005/8/layout/hierarchy1"/>
    <dgm:cxn modelId="{945B3F51-F901-4DAB-AF44-218C336C1BF0}" type="presOf" srcId="{829789F5-C30B-42D3-8A58-C94E324F9276}" destId="{1687664A-B596-42F6-B092-05043098B6D8}" srcOrd="0" destOrd="0" presId="urn:microsoft.com/office/officeart/2005/8/layout/hierarchy1"/>
    <dgm:cxn modelId="{50B63F8C-100A-430B-9CF9-C7BCD19DB924}" srcId="{41A54DAE-E6CA-42AD-8E9A-90C3323B74EC}" destId="{0E8B161A-3648-4A3A-987D-84343AE684CD}" srcOrd="2" destOrd="0" parTransId="{F9DF54B4-0523-4D1C-B6E9-7AA0058C4FF7}" sibTransId="{9EA212D1-2235-4972-A261-971FB110C4DC}"/>
    <dgm:cxn modelId="{FB6B98A8-EA4E-4A4F-B14F-DC790635352E}" type="presOf" srcId="{904AAC52-C194-47DB-900E-7587C28EB805}" destId="{D68E0E65-6C09-40C1-B750-4F88498E6BCF}" srcOrd="0" destOrd="0" presId="urn:microsoft.com/office/officeart/2005/8/layout/hierarchy1"/>
    <dgm:cxn modelId="{3A8E82B2-14CD-4AC4-A7F4-F0A57799C485}" srcId="{41A54DAE-E6CA-42AD-8E9A-90C3323B74EC}" destId="{904AAC52-C194-47DB-900E-7587C28EB805}" srcOrd="1" destOrd="0" parTransId="{3158C47B-71CB-4EDE-ACCE-CED441DF22CC}" sibTransId="{61C3FAA1-C758-4BD2-AB96-5729F158353A}"/>
    <dgm:cxn modelId="{799844DC-D5F3-45DB-8D54-0B329E25E7D1}" srcId="{41A54DAE-E6CA-42AD-8E9A-90C3323B74EC}" destId="{829789F5-C30B-42D3-8A58-C94E324F9276}" srcOrd="3" destOrd="0" parTransId="{213AB145-94A2-449A-99C5-4C33269ABD4D}" sibTransId="{5150F4EF-53F5-47B0-B791-ED9FBE21D304}"/>
    <dgm:cxn modelId="{576181DE-6321-48CB-A766-3F6B539ACDC9}" type="presOf" srcId="{41A54DAE-E6CA-42AD-8E9A-90C3323B74EC}" destId="{D0C87A9B-A665-4861-AA97-82CF1F9A0007}" srcOrd="0" destOrd="0" presId="urn:microsoft.com/office/officeart/2005/8/layout/hierarchy1"/>
    <dgm:cxn modelId="{75AD49EA-13E1-4225-9642-DF1D2FF7B900}" type="presOf" srcId="{13A556DD-04F5-433B-A11A-C28F9BC2EF1C}" destId="{A1E6459B-ED0F-4CB7-8800-831C3BA50602}" srcOrd="0" destOrd="0" presId="urn:microsoft.com/office/officeart/2005/8/layout/hierarchy1"/>
    <dgm:cxn modelId="{A3E65DDE-689E-46A9-878E-0587DE7B229D}" type="presParOf" srcId="{D0C87A9B-A665-4861-AA97-82CF1F9A0007}" destId="{70C55639-B2C8-4B6F-B647-933A233AF194}" srcOrd="0" destOrd="0" presId="urn:microsoft.com/office/officeart/2005/8/layout/hierarchy1"/>
    <dgm:cxn modelId="{0CD901CC-68D8-43EB-9390-CB1046D0AB4D}" type="presParOf" srcId="{70C55639-B2C8-4B6F-B647-933A233AF194}" destId="{58EBDAE9-6EDC-40D1-8244-16876926BDAB}" srcOrd="0" destOrd="0" presId="urn:microsoft.com/office/officeart/2005/8/layout/hierarchy1"/>
    <dgm:cxn modelId="{4D6EE9FD-7929-4765-97AE-D01343D2BDD7}" type="presParOf" srcId="{58EBDAE9-6EDC-40D1-8244-16876926BDAB}" destId="{959AD78F-213A-4A6B-9334-4A961CEA400F}" srcOrd="0" destOrd="0" presId="urn:microsoft.com/office/officeart/2005/8/layout/hierarchy1"/>
    <dgm:cxn modelId="{B71A3803-533F-4F2D-99A0-7A974BD83FFA}" type="presParOf" srcId="{58EBDAE9-6EDC-40D1-8244-16876926BDAB}" destId="{A1E6459B-ED0F-4CB7-8800-831C3BA50602}" srcOrd="1" destOrd="0" presId="urn:microsoft.com/office/officeart/2005/8/layout/hierarchy1"/>
    <dgm:cxn modelId="{5C323E30-37F4-4665-A9CA-8DB4394225FB}" type="presParOf" srcId="{70C55639-B2C8-4B6F-B647-933A233AF194}" destId="{D69A04B2-C959-4F38-900A-2E6C9339A1C8}" srcOrd="1" destOrd="0" presId="urn:microsoft.com/office/officeart/2005/8/layout/hierarchy1"/>
    <dgm:cxn modelId="{5DE7DA5F-484F-4E4D-BD4D-1E8D912B2933}" type="presParOf" srcId="{D0C87A9B-A665-4861-AA97-82CF1F9A0007}" destId="{60E08FF6-1583-4851-B105-9399A8DF261E}" srcOrd="1" destOrd="0" presId="urn:microsoft.com/office/officeart/2005/8/layout/hierarchy1"/>
    <dgm:cxn modelId="{40B24E64-6FED-4A36-947F-0177DAECA679}" type="presParOf" srcId="{60E08FF6-1583-4851-B105-9399A8DF261E}" destId="{3EE98DF6-63C8-4309-8BDA-BABC0AD7C334}" srcOrd="0" destOrd="0" presId="urn:microsoft.com/office/officeart/2005/8/layout/hierarchy1"/>
    <dgm:cxn modelId="{A1F9EBD6-A4A2-49C0-A4B3-168CC83B3BB5}" type="presParOf" srcId="{3EE98DF6-63C8-4309-8BDA-BABC0AD7C334}" destId="{A8FD06F5-F833-4548-935B-4C123387BBE4}" srcOrd="0" destOrd="0" presId="urn:microsoft.com/office/officeart/2005/8/layout/hierarchy1"/>
    <dgm:cxn modelId="{5FF151C4-8666-45A0-8E58-BA91AC984573}" type="presParOf" srcId="{3EE98DF6-63C8-4309-8BDA-BABC0AD7C334}" destId="{D68E0E65-6C09-40C1-B750-4F88498E6BCF}" srcOrd="1" destOrd="0" presId="urn:microsoft.com/office/officeart/2005/8/layout/hierarchy1"/>
    <dgm:cxn modelId="{4C7E6C8B-91DB-4E43-AB21-1BD099BB2499}" type="presParOf" srcId="{60E08FF6-1583-4851-B105-9399A8DF261E}" destId="{188C7FD6-69C7-45F3-8416-E90622A5AABC}" srcOrd="1" destOrd="0" presId="urn:microsoft.com/office/officeart/2005/8/layout/hierarchy1"/>
    <dgm:cxn modelId="{4FA787DA-0F83-4BF3-AB89-5D27E327531A}" type="presParOf" srcId="{D0C87A9B-A665-4861-AA97-82CF1F9A0007}" destId="{786FCE74-C9D4-48A7-B79B-F3F526E55406}" srcOrd="2" destOrd="0" presId="urn:microsoft.com/office/officeart/2005/8/layout/hierarchy1"/>
    <dgm:cxn modelId="{993ECCB3-84B2-4E48-9276-CD5CF1B2194C}" type="presParOf" srcId="{786FCE74-C9D4-48A7-B79B-F3F526E55406}" destId="{EDDADFBE-E2BD-4936-86BA-5E5FFAA058BA}" srcOrd="0" destOrd="0" presId="urn:microsoft.com/office/officeart/2005/8/layout/hierarchy1"/>
    <dgm:cxn modelId="{C86156E2-610E-4C0E-A614-0D582061BE85}" type="presParOf" srcId="{EDDADFBE-E2BD-4936-86BA-5E5FFAA058BA}" destId="{C7300923-34CE-4052-A404-CF75A3E441D4}" srcOrd="0" destOrd="0" presId="urn:microsoft.com/office/officeart/2005/8/layout/hierarchy1"/>
    <dgm:cxn modelId="{1C386A2B-847A-4F2A-81EC-F522CF01858F}" type="presParOf" srcId="{EDDADFBE-E2BD-4936-86BA-5E5FFAA058BA}" destId="{B249255D-665A-4F27-B59B-D086F3DDB22C}" srcOrd="1" destOrd="0" presId="urn:microsoft.com/office/officeart/2005/8/layout/hierarchy1"/>
    <dgm:cxn modelId="{80FD5A93-FDB0-4325-9337-654C2C56E2DE}" type="presParOf" srcId="{786FCE74-C9D4-48A7-B79B-F3F526E55406}" destId="{0F5DCD76-EC13-4633-8D63-CD1E635E600E}" srcOrd="1" destOrd="0" presId="urn:microsoft.com/office/officeart/2005/8/layout/hierarchy1"/>
    <dgm:cxn modelId="{887776A5-E615-48CB-AC33-4CB999AE0B3A}" type="presParOf" srcId="{D0C87A9B-A665-4861-AA97-82CF1F9A0007}" destId="{C82ED99E-798D-40BF-BDD3-AC12B06CC449}" srcOrd="3" destOrd="0" presId="urn:microsoft.com/office/officeart/2005/8/layout/hierarchy1"/>
    <dgm:cxn modelId="{CA111B28-9CF3-46B5-BBB5-C8749F3E80EA}" type="presParOf" srcId="{C82ED99E-798D-40BF-BDD3-AC12B06CC449}" destId="{04890252-ABA8-4977-B810-890F73A7C96A}" srcOrd="0" destOrd="0" presId="urn:microsoft.com/office/officeart/2005/8/layout/hierarchy1"/>
    <dgm:cxn modelId="{43AE505F-4842-4A32-B01F-7490752E4AC1}" type="presParOf" srcId="{04890252-ABA8-4977-B810-890F73A7C96A}" destId="{D2529EB9-C4F9-4B05-8C64-B0343921CA17}" srcOrd="0" destOrd="0" presId="urn:microsoft.com/office/officeart/2005/8/layout/hierarchy1"/>
    <dgm:cxn modelId="{ACF36844-5EBB-48A0-A034-B5E0BCFD712A}" type="presParOf" srcId="{04890252-ABA8-4977-B810-890F73A7C96A}" destId="{1687664A-B596-42F6-B092-05043098B6D8}" srcOrd="1" destOrd="0" presId="urn:microsoft.com/office/officeart/2005/8/layout/hierarchy1"/>
    <dgm:cxn modelId="{F714B96C-F95B-4FF4-8BD8-51FEB9D5F941}" type="presParOf" srcId="{C82ED99E-798D-40BF-BDD3-AC12B06CC449}" destId="{37C7CF51-5D7B-4268-955B-6AB53053DBED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5CB645-C994-4F3A-86CE-54D218777F08}">
      <dsp:nvSpPr>
        <dsp:cNvPr id="0" name=""/>
        <dsp:cNvSpPr/>
      </dsp:nvSpPr>
      <dsp:spPr>
        <a:xfrm>
          <a:off x="0" y="0"/>
          <a:ext cx="8690207" cy="91989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400" b="1" kern="1200"/>
            <a:t>1ere tâche : Récupérer et convertir donnée capteur d’humidité en pourcentage</a:t>
          </a:r>
          <a:endParaRPr lang="en-US" sz="2400" kern="1200"/>
        </a:p>
      </dsp:txBody>
      <dsp:txXfrm>
        <a:off x="26943" y="26943"/>
        <a:ext cx="7619839" cy="866006"/>
      </dsp:txXfrm>
    </dsp:sp>
    <dsp:sp modelId="{50721ED4-23FD-4061-BC05-C7C73E895DA8}">
      <dsp:nvSpPr>
        <dsp:cNvPr id="0" name=""/>
        <dsp:cNvSpPr/>
      </dsp:nvSpPr>
      <dsp:spPr>
        <a:xfrm>
          <a:off x="727804" y="1087145"/>
          <a:ext cx="8690207" cy="91989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400" b="1" kern="1200"/>
            <a:t>2eme tâche: Envoyer mail lorsque humidité &lt; 40%</a:t>
          </a:r>
          <a:endParaRPr lang="en-US" sz="2400" kern="1200"/>
        </a:p>
      </dsp:txBody>
      <dsp:txXfrm>
        <a:off x="754747" y="1114088"/>
        <a:ext cx="7310586" cy="866006"/>
      </dsp:txXfrm>
    </dsp:sp>
    <dsp:sp modelId="{8A9939B5-FE2D-4927-8902-2C1F2AEA7338}">
      <dsp:nvSpPr>
        <dsp:cNvPr id="0" name=""/>
        <dsp:cNvSpPr/>
      </dsp:nvSpPr>
      <dsp:spPr>
        <a:xfrm>
          <a:off x="1444746" y="2174291"/>
          <a:ext cx="8690207" cy="91989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400" b="1" kern="1200"/>
            <a:t>3eme tâche: Afficher taux d’humidité en direct sur l’écran</a:t>
          </a:r>
          <a:endParaRPr lang="en-US" sz="2400" kern="1200"/>
        </a:p>
      </dsp:txBody>
      <dsp:txXfrm>
        <a:off x="1471689" y="2201234"/>
        <a:ext cx="7321448" cy="866006"/>
      </dsp:txXfrm>
    </dsp:sp>
    <dsp:sp modelId="{941CEDCD-2552-49D2-AE2C-9DEE1BA08B59}">
      <dsp:nvSpPr>
        <dsp:cNvPr id="0" name=""/>
        <dsp:cNvSpPr/>
      </dsp:nvSpPr>
      <dsp:spPr>
        <a:xfrm>
          <a:off x="2172551" y="3261437"/>
          <a:ext cx="8690207" cy="91989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400" b="1" kern="1200"/>
            <a:t>4eme tâche:</a:t>
          </a:r>
          <a:r>
            <a:rPr lang="fr-FR" sz="2400" b="1" kern="1200">
              <a:latin typeface="Aptos Display" panose="02110004020202020204"/>
            </a:rPr>
            <a:t> </a:t>
          </a:r>
          <a:r>
            <a:rPr lang="fr-FR" sz="2400" b="1" kern="1200"/>
            <a:t>Ajuster les leds pour que la couleur corresponde au taux d’humidité</a:t>
          </a:r>
          <a:endParaRPr lang="en-US" sz="2400" kern="1200"/>
        </a:p>
      </dsp:txBody>
      <dsp:txXfrm>
        <a:off x="2199494" y="3288380"/>
        <a:ext cx="7310586" cy="866006"/>
      </dsp:txXfrm>
    </dsp:sp>
    <dsp:sp modelId="{B26E8371-602D-4503-991D-9D7344E74E2C}">
      <dsp:nvSpPr>
        <dsp:cNvPr id="0" name=""/>
        <dsp:cNvSpPr/>
      </dsp:nvSpPr>
      <dsp:spPr>
        <a:xfrm>
          <a:off x="8092277" y="704554"/>
          <a:ext cx="597930" cy="597930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/>
        </a:p>
      </dsp:txBody>
      <dsp:txXfrm>
        <a:off x="8226811" y="704554"/>
        <a:ext cx="328862" cy="449942"/>
      </dsp:txXfrm>
    </dsp:sp>
    <dsp:sp modelId="{D32C82D9-24E8-478F-8C26-2CD892819824}">
      <dsp:nvSpPr>
        <dsp:cNvPr id="0" name=""/>
        <dsp:cNvSpPr/>
      </dsp:nvSpPr>
      <dsp:spPr>
        <a:xfrm>
          <a:off x="8820081" y="1791699"/>
          <a:ext cx="597930" cy="597930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/>
        </a:p>
      </dsp:txBody>
      <dsp:txXfrm>
        <a:off x="8954615" y="1791699"/>
        <a:ext cx="328862" cy="449942"/>
      </dsp:txXfrm>
    </dsp:sp>
    <dsp:sp modelId="{504A1C1E-76D7-4B4D-AF79-C76FC517444B}">
      <dsp:nvSpPr>
        <dsp:cNvPr id="0" name=""/>
        <dsp:cNvSpPr/>
      </dsp:nvSpPr>
      <dsp:spPr>
        <a:xfrm>
          <a:off x="9537023" y="2878845"/>
          <a:ext cx="597930" cy="597930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/>
        </a:p>
      </dsp:txBody>
      <dsp:txXfrm>
        <a:off x="9671557" y="2878845"/>
        <a:ext cx="328862" cy="44994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96BC16-8490-4B8A-B422-6C8FA22212CD}">
      <dsp:nvSpPr>
        <dsp:cNvPr id="0" name=""/>
        <dsp:cNvSpPr/>
      </dsp:nvSpPr>
      <dsp:spPr>
        <a:xfrm>
          <a:off x="0" y="764784"/>
          <a:ext cx="10515600" cy="51597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100" kern="1200"/>
            <a:t>Apres de longue scéance de travaille nous avons reussi  actuellement 3 objectif sur les 4:</a:t>
          </a:r>
          <a:endParaRPr lang="en-US" sz="2100" kern="1200"/>
        </a:p>
      </dsp:txBody>
      <dsp:txXfrm>
        <a:off x="25188" y="789972"/>
        <a:ext cx="10465224" cy="465594"/>
      </dsp:txXfrm>
    </dsp:sp>
    <dsp:sp modelId="{CB2DA828-F8AA-4BC8-A38F-4D06FE424370}">
      <dsp:nvSpPr>
        <dsp:cNvPr id="0" name=""/>
        <dsp:cNvSpPr/>
      </dsp:nvSpPr>
      <dsp:spPr>
        <a:xfrm>
          <a:off x="0" y="1341234"/>
          <a:ext cx="10515600" cy="51597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100" kern="1200"/>
            <a:t>. La récuperation et le convertisage des données </a:t>
          </a:r>
          <a:endParaRPr lang="en-US" sz="2100" kern="1200"/>
        </a:p>
      </dsp:txBody>
      <dsp:txXfrm>
        <a:off x="25188" y="1366422"/>
        <a:ext cx="10465224" cy="465594"/>
      </dsp:txXfrm>
    </dsp:sp>
    <dsp:sp modelId="{27107C32-0452-4F93-BAEF-BCB7823D5174}">
      <dsp:nvSpPr>
        <dsp:cNvPr id="0" name=""/>
        <dsp:cNvSpPr/>
      </dsp:nvSpPr>
      <dsp:spPr>
        <a:xfrm>
          <a:off x="0" y="1917684"/>
          <a:ext cx="10515600" cy="51597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100" kern="1200"/>
            <a:t>. L'envoye d'un mail lorsque l'humidité est inferieur a 40 % </a:t>
          </a:r>
          <a:endParaRPr lang="en-US" sz="2100" kern="1200"/>
        </a:p>
      </dsp:txBody>
      <dsp:txXfrm>
        <a:off x="25188" y="1942872"/>
        <a:ext cx="10465224" cy="465594"/>
      </dsp:txXfrm>
    </dsp:sp>
    <dsp:sp modelId="{3D592128-2E59-40D5-8A0F-0C96D111C144}">
      <dsp:nvSpPr>
        <dsp:cNvPr id="0" name=""/>
        <dsp:cNvSpPr/>
      </dsp:nvSpPr>
      <dsp:spPr>
        <a:xfrm>
          <a:off x="0" y="2494133"/>
          <a:ext cx="10515600" cy="51597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100" kern="1200"/>
            <a:t>. Affichage du taux sur un écran Oled </a:t>
          </a:r>
          <a:endParaRPr lang="en-US" sz="2100" kern="1200"/>
        </a:p>
      </dsp:txBody>
      <dsp:txXfrm>
        <a:off x="25188" y="2519321"/>
        <a:ext cx="10465224" cy="465594"/>
      </dsp:txXfrm>
    </dsp:sp>
    <dsp:sp modelId="{8C86C9FC-AC51-41B2-AC5B-34EB7946845A}">
      <dsp:nvSpPr>
        <dsp:cNvPr id="0" name=""/>
        <dsp:cNvSpPr/>
      </dsp:nvSpPr>
      <dsp:spPr>
        <a:xfrm>
          <a:off x="0" y="3070584"/>
          <a:ext cx="10515600" cy="51597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100" kern="1200"/>
            <a:t>Malheuresement nous avons pas put reussir les led car l'espace sur la carte fut insufisant</a:t>
          </a:r>
          <a:endParaRPr lang="en-US" sz="2100" kern="1200"/>
        </a:p>
      </dsp:txBody>
      <dsp:txXfrm>
        <a:off x="25188" y="3095772"/>
        <a:ext cx="10465224" cy="46559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59AD78F-213A-4A6B-9334-4A961CEA400F}">
      <dsp:nvSpPr>
        <dsp:cNvPr id="0" name=""/>
        <dsp:cNvSpPr/>
      </dsp:nvSpPr>
      <dsp:spPr>
        <a:xfrm>
          <a:off x="3201" y="1249991"/>
          <a:ext cx="2285879" cy="1451533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E6459B-ED0F-4CB7-8800-831C3BA50602}">
      <dsp:nvSpPr>
        <dsp:cNvPr id="0" name=""/>
        <dsp:cNvSpPr/>
      </dsp:nvSpPr>
      <dsp:spPr>
        <a:xfrm>
          <a:off x="257188" y="1491279"/>
          <a:ext cx="2285879" cy="145153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500" kern="1200"/>
            <a:t>Lors de cette experience que fut notre projet nous avons put nous familiarisé avec de nouveau concept :</a:t>
          </a:r>
          <a:endParaRPr lang="en-US" sz="1500" kern="1200"/>
        </a:p>
      </dsp:txBody>
      <dsp:txXfrm>
        <a:off x="299702" y="1533793"/>
        <a:ext cx="2200851" cy="1366505"/>
      </dsp:txXfrm>
    </dsp:sp>
    <dsp:sp modelId="{A8FD06F5-F833-4548-935B-4C123387BBE4}">
      <dsp:nvSpPr>
        <dsp:cNvPr id="0" name=""/>
        <dsp:cNvSpPr/>
      </dsp:nvSpPr>
      <dsp:spPr>
        <a:xfrm>
          <a:off x="2797054" y="1249991"/>
          <a:ext cx="2285879" cy="1451533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68E0E65-6C09-40C1-B750-4F88498E6BCF}">
      <dsp:nvSpPr>
        <dsp:cNvPr id="0" name=""/>
        <dsp:cNvSpPr/>
      </dsp:nvSpPr>
      <dsp:spPr>
        <a:xfrm>
          <a:off x="3051041" y="1491279"/>
          <a:ext cx="2285879" cy="145153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500" kern="1200"/>
            <a:t>Le travaille en equipe </a:t>
          </a:r>
          <a:endParaRPr lang="en-US" sz="1500" kern="1200"/>
        </a:p>
      </dsp:txBody>
      <dsp:txXfrm>
        <a:off x="3093555" y="1533793"/>
        <a:ext cx="2200851" cy="1366505"/>
      </dsp:txXfrm>
    </dsp:sp>
    <dsp:sp modelId="{C7300923-34CE-4052-A404-CF75A3E441D4}">
      <dsp:nvSpPr>
        <dsp:cNvPr id="0" name=""/>
        <dsp:cNvSpPr/>
      </dsp:nvSpPr>
      <dsp:spPr>
        <a:xfrm>
          <a:off x="5590907" y="1249991"/>
          <a:ext cx="2285879" cy="1451533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249255D-665A-4F27-B59B-D086F3DDB22C}">
      <dsp:nvSpPr>
        <dsp:cNvPr id="0" name=""/>
        <dsp:cNvSpPr/>
      </dsp:nvSpPr>
      <dsp:spPr>
        <a:xfrm>
          <a:off x="5844894" y="1491279"/>
          <a:ext cx="2285879" cy="145153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500" kern="1200"/>
            <a:t>La famialirisation avec github et arduino</a:t>
          </a:r>
          <a:endParaRPr lang="en-US" sz="1500" kern="1200"/>
        </a:p>
      </dsp:txBody>
      <dsp:txXfrm>
        <a:off x="5887408" y="1533793"/>
        <a:ext cx="2200851" cy="1366505"/>
      </dsp:txXfrm>
    </dsp:sp>
    <dsp:sp modelId="{D2529EB9-C4F9-4B05-8C64-B0343921CA17}">
      <dsp:nvSpPr>
        <dsp:cNvPr id="0" name=""/>
        <dsp:cNvSpPr/>
      </dsp:nvSpPr>
      <dsp:spPr>
        <a:xfrm>
          <a:off x="8384760" y="1249991"/>
          <a:ext cx="2285879" cy="1451533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687664A-B596-42F6-B092-05043098B6D8}">
      <dsp:nvSpPr>
        <dsp:cNvPr id="0" name=""/>
        <dsp:cNvSpPr/>
      </dsp:nvSpPr>
      <dsp:spPr>
        <a:xfrm>
          <a:off x="8638747" y="1491279"/>
          <a:ext cx="2285879" cy="145153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500" kern="1200"/>
            <a:t>La capacité de savoir gérer un planing et une deadline</a:t>
          </a:r>
          <a:endParaRPr lang="en-US" sz="1500" kern="1200"/>
        </a:p>
      </dsp:txBody>
      <dsp:txXfrm>
        <a:off x="8681261" y="1533793"/>
        <a:ext cx="2200851" cy="136650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jpeg>
</file>

<file path=ppt/media/image2.png>
</file>

<file path=ppt/media/image3.svg>
</file>

<file path=ppt/media/image4.png>
</file>

<file path=ppt/media/image5.sv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7A48E01-D64B-17FF-D42E-A760015024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F1C1C00-D857-DFD7-5B2F-E45CD02DB1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15CBD37-DBC5-8A67-D1C1-EBF16757EC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ADAC1-D2D3-4D40-A6B1-1DAD0973084C}" type="datetimeFigureOut">
              <a:rPr lang="fr-FR" smtClean="0"/>
              <a:t>28/05/2025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70F6910-7D24-1C24-BFE1-618407187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8E7DFAB-E8C4-FB7E-5E9C-965BDE851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66005-EB10-A548-AEA7-2D0E48C475D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342434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8DDCD67-971E-DB81-77C3-6D0750D9B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BBDB39A3-E155-4325-0ABE-ABAE222DC6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6D6A0FA-CFA4-9ACC-3132-04C068708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ADAC1-D2D3-4D40-A6B1-1DAD0973084C}" type="datetimeFigureOut">
              <a:rPr lang="fr-FR" smtClean="0"/>
              <a:t>28/05/2025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432C20C-FF38-C00E-D8FD-B0DAEBF17C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010D568-90E9-BA0B-1721-405CE5B48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66005-EB10-A548-AEA7-2D0E48C475D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028364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D3AEB368-A8CD-AEC2-E88A-976FFD9A55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FED29C9C-D05C-936C-E7A3-513184A505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396633A-8A0E-25B6-5E4E-290C3D67E6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ADAC1-D2D3-4D40-A6B1-1DAD0973084C}" type="datetimeFigureOut">
              <a:rPr lang="fr-FR" smtClean="0"/>
              <a:t>28/05/2025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A27B99E-946E-B5D5-7F49-5B8578B54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27A0C17-5641-E578-370E-06F23280C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66005-EB10-A548-AEA7-2D0E48C475D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957307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5673127-A42F-9162-1462-ADF85E896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8A97250-08B2-0CF3-9A2F-BF2AD1C828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82FE7F9-CD94-7050-F28B-9E6BFBBF68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ADAC1-D2D3-4D40-A6B1-1DAD0973084C}" type="datetimeFigureOut">
              <a:rPr lang="fr-FR" smtClean="0"/>
              <a:t>28/05/2025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B497DA0-6EAD-1F5E-C082-D811B6AE7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95D4550-F00C-8536-C8B8-C83A69D27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66005-EB10-A548-AEA7-2D0E48C475D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579833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7704C29-B27C-74C3-46F4-1CF201A163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058D821-B798-3F1F-8839-49E5D6EF2F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776F1A6-43E3-7569-271F-59FA382183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ADAC1-D2D3-4D40-A6B1-1DAD0973084C}" type="datetimeFigureOut">
              <a:rPr lang="fr-FR" smtClean="0"/>
              <a:t>28/05/2025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8AFD942-D57C-BCB6-6DC3-FAA04C0D7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87AE958-F667-DB42-6F25-D33D483F7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66005-EB10-A548-AEA7-2D0E48C475D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74589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8E2C97E-A74C-F527-EE05-CCCE35D76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9DB08AE-2FD5-24E2-02E2-170AFD22E6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DD54FFC-9E5E-8348-E373-89D8BC4A59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A81D93C-CE9B-D5D8-E4F8-D2F8C57EE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ADAC1-D2D3-4D40-A6B1-1DAD0973084C}" type="datetimeFigureOut">
              <a:rPr lang="fr-FR" smtClean="0"/>
              <a:t>28/05/2025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8633920-7E33-36C7-48DC-5ACF9CEBEE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6497390-6823-AA90-C054-BDAC04DEA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66005-EB10-A548-AEA7-2D0E48C475D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83209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74E255E-384D-B607-DD52-B941D1547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D0DA29F-3F48-76FE-EE0F-EEE9B3AA80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848CCC2D-366C-951A-E8FB-00855DE4E9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7B5FFCE-D694-9059-0B80-57DBF9C5FE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045811E-F056-7240-08CE-0AE8DEFA6A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57DE07ED-9954-52F3-CBF3-AB8C87732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ADAC1-D2D3-4D40-A6B1-1DAD0973084C}" type="datetimeFigureOut">
              <a:rPr lang="fr-FR" smtClean="0"/>
              <a:t>28/05/2025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BAD8D371-79CC-2688-422F-49F829F377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552E31CB-8CB8-87D9-54E2-A53B59647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66005-EB10-A548-AEA7-2D0E48C475D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892277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F5886FA-80D1-5691-268D-A4F068FAF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4578505F-8326-C4B4-09C4-A4B2A1398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ADAC1-D2D3-4D40-A6B1-1DAD0973084C}" type="datetimeFigureOut">
              <a:rPr lang="fr-FR" smtClean="0"/>
              <a:t>28/05/2025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3846A5D-FE1C-CADC-D93A-32B96D6BF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FBE33AD-78B6-57EE-A971-FB4614CB0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66005-EB10-A548-AEA7-2D0E48C475D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684101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5C79704F-AE4F-06DB-478E-30BE7CB8E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ADAC1-D2D3-4D40-A6B1-1DAD0973084C}" type="datetimeFigureOut">
              <a:rPr lang="fr-FR" smtClean="0"/>
              <a:t>28/05/2025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B1D489E4-79F0-3565-8D6C-849001FDC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82CD987-695B-C681-3532-216628DDD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66005-EB10-A548-AEA7-2D0E48C475D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51983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305CFC8-399C-0CDC-0245-9A08288C8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FC3BC7A-5FB4-C6EE-3C7F-89DE28B0FB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75FBE08-A5E5-0253-1FAA-C21D979BD1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5A71664-B871-19AB-322E-76A602EF3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ADAC1-D2D3-4D40-A6B1-1DAD0973084C}" type="datetimeFigureOut">
              <a:rPr lang="fr-FR" smtClean="0"/>
              <a:t>28/05/2025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F9F472D-C068-6376-95B1-279676158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823230E-71ED-6CD1-C1DA-436E92A2A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66005-EB10-A548-AEA7-2D0E48C475D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253219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1E42E7A-0589-1A5D-4E62-16A2A82FCF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3A2968A6-87C2-4EA9-3329-8EB783C852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18884D9-CE4F-AA63-1E1F-6EF6AFA554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7A32C56-1536-B46B-FCE8-AE3688E5BE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ADAC1-D2D3-4D40-A6B1-1DAD0973084C}" type="datetimeFigureOut">
              <a:rPr lang="fr-FR" smtClean="0"/>
              <a:t>28/05/2025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59FAAC5-3E44-AAD5-BE83-4EA0D6DF7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E15D9EB-AA62-D7E2-1764-6A1D98CCE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66005-EB10-A548-AEA7-2D0E48C475D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47125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F2070017-AA0F-4783-F4C3-9170C4037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8B842E9-BE31-7385-784F-68C57B00BD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8D7F2E3-C7AF-C3A5-E1BE-9504895608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3BADAC1-D2D3-4D40-A6B1-1DAD0973084C}" type="datetimeFigureOut">
              <a:rPr lang="fr-FR" smtClean="0"/>
              <a:t>28/05/2025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9EFA7F2-634A-6E3B-098D-7D6659F846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CFBBCD0-3128-AF79-C55D-AB8700ADAD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4566005-EB10-A548-AEA7-2D0E48C475D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715316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D4F0DEB-EB5E-9768-65CC-602E8B4EFC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325369"/>
            <a:ext cx="4368602" cy="195684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5400" b="1">
                <a:solidFill>
                  <a:schemeClr val="accent6">
                    <a:lumMod val="50000"/>
                  </a:schemeClr>
                </a:solidFill>
              </a:rPr>
              <a:t>Plant Link </a:t>
            </a: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1932E966-C6E7-A359-5393-98CF80DF3FA1}"/>
              </a:ext>
            </a:extLst>
          </p:cNvPr>
          <p:cNvSpPr txBox="1"/>
          <p:nvPr/>
        </p:nvSpPr>
        <p:spPr>
          <a:xfrm>
            <a:off x="640080" y="2872899"/>
            <a:ext cx="4243589" cy="33206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Boufenchouche Amine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Podda Nicolas</a:t>
            </a:r>
          </a:p>
        </p:txBody>
      </p:sp>
      <p:pic>
        <p:nvPicPr>
          <p:cNvPr id="5" name="Image 4" descr="Une image contenant plante d’intérieur, plante, pot de fleurs, herbe&#10;&#10;Le contenu généré par l’IA peut être incorrect.">
            <a:extLst>
              <a:ext uri="{FF2B5EF4-FFF2-40B4-BE49-F238E27FC236}">
                <a16:creationId xmlns:a16="http://schemas.microsoft.com/office/drawing/2014/main" id="{456A1F01-9F7F-0A8B-67C9-7FF7C2821ED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303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4F9EC3CB-8247-68BF-28DF-B25AEAAD785C}"/>
              </a:ext>
            </a:extLst>
          </p:cNvPr>
          <p:cNvSpPr txBox="1"/>
          <p:nvPr/>
        </p:nvSpPr>
        <p:spPr>
          <a:xfrm>
            <a:off x="556994" y="6012687"/>
            <a:ext cx="4655905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1400"/>
              <a:t>Présentation réalisée dans le cadre de l'UE Communication sans fils de l'Université Côte d'Azur</a:t>
            </a:r>
          </a:p>
        </p:txBody>
      </p:sp>
    </p:spTree>
    <p:extLst>
      <p:ext uri="{BB962C8B-B14F-4D97-AF65-F5344CB8AC3E}">
        <p14:creationId xmlns:p14="http://schemas.microsoft.com/office/powerpoint/2010/main" val="42893897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324D48-4C3C-3765-E2CA-618ACAA3B5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fr-FR" sz="4000" dirty="0">
                <a:solidFill>
                  <a:schemeClr val="accent3"/>
                </a:solidFill>
              </a:rPr>
              <a:t>    Les connaissances obtenu </a:t>
            </a:r>
          </a:p>
        </p:txBody>
      </p:sp>
      <p:graphicFrame>
        <p:nvGraphicFramePr>
          <p:cNvPr id="17" name="Content Placeholder 2">
            <a:extLst>
              <a:ext uri="{FF2B5EF4-FFF2-40B4-BE49-F238E27FC236}">
                <a16:creationId xmlns:a16="http://schemas.microsoft.com/office/drawing/2014/main" id="{1BB80140-2578-9512-FC0A-3BEAA8936C9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779726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909724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ACB4911-ACDF-F826-D99A-8D71B5695D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1D059503-B161-AC90-FA8F-0EB4C75620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B96B1BE-493E-EF7C-1545-C656543559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7364" y="-309827"/>
            <a:ext cx="5996517" cy="234584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 sz="4000" b="1">
                <a:solidFill>
                  <a:schemeClr val="accent6">
                    <a:lumMod val="50000"/>
                  </a:schemeClr>
                </a:solidFill>
              </a:rPr>
              <a:t>Sommaire</a:t>
            </a:r>
            <a:endParaRPr lang="en-US" sz="4000" b="1" kern="1200">
              <a:solidFill>
                <a:schemeClr val="accent6">
                  <a:lumMod val="50000"/>
                </a:schemeClr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0" name="Graphic 9" descr="Plante">
            <a:extLst>
              <a:ext uri="{FF2B5EF4-FFF2-40B4-BE49-F238E27FC236}">
                <a16:creationId xmlns:a16="http://schemas.microsoft.com/office/drawing/2014/main" id="{F8B9190F-B492-3687-66AC-85741E4D07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6948" y="2694018"/>
            <a:ext cx="1198532" cy="1198532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CAA06EFE-90CE-6D8D-5C81-1A07A0274983}"/>
              </a:ext>
            </a:extLst>
          </p:cNvPr>
          <p:cNvSpPr txBox="1"/>
          <p:nvPr/>
        </p:nvSpPr>
        <p:spPr>
          <a:xfrm>
            <a:off x="2187364" y="2887325"/>
            <a:ext cx="7261436" cy="29953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endParaRPr lang="fr-FR"/>
          </a:p>
        </p:txBody>
      </p:sp>
      <p:pic>
        <p:nvPicPr>
          <p:cNvPr id="12" name="Graphic 11" descr="Plante">
            <a:extLst>
              <a:ext uri="{FF2B5EF4-FFF2-40B4-BE49-F238E27FC236}">
                <a16:creationId xmlns:a16="http://schemas.microsoft.com/office/drawing/2014/main" id="{95D67088-4F23-65CE-4574-6CB5029AF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1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41431" y="816337"/>
            <a:ext cx="5225327" cy="5225327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DE6231DB-7B2A-3F5C-C3A3-226019263240}"/>
              </a:ext>
            </a:extLst>
          </p:cNvPr>
          <p:cNvSpPr txBox="1"/>
          <p:nvPr/>
        </p:nvSpPr>
        <p:spPr>
          <a:xfrm>
            <a:off x="2377440" y="2211031"/>
            <a:ext cx="8168640" cy="33630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fr-FR" sz="2400" b="1"/>
              <a:t>Objectifs				3</a:t>
            </a:r>
          </a:p>
          <a:p>
            <a:pPr>
              <a:lnSpc>
                <a:spcPct val="150000"/>
              </a:lnSpc>
            </a:pPr>
            <a:r>
              <a:rPr lang="fr-FR" sz="2400" b="1"/>
              <a:t>Fonctions				4</a:t>
            </a:r>
          </a:p>
          <a:p>
            <a:pPr>
              <a:lnSpc>
                <a:spcPct val="150000"/>
              </a:lnSpc>
            </a:pPr>
            <a:r>
              <a:rPr lang="fr-FR" sz="2400" b="1"/>
              <a:t>Matériel				5</a:t>
            </a:r>
          </a:p>
          <a:p>
            <a:pPr>
              <a:lnSpc>
                <a:spcPct val="150000"/>
              </a:lnSpc>
            </a:pPr>
            <a:r>
              <a:rPr lang="fr-FR" sz="2400" b="1"/>
              <a:t>Fonctionnement			6</a:t>
            </a:r>
          </a:p>
          <a:p>
            <a:pPr>
              <a:lnSpc>
                <a:spcPct val="150000"/>
              </a:lnSpc>
            </a:pPr>
            <a:r>
              <a:rPr lang="fr-FR" sz="2400" b="1"/>
              <a:t>Planning				7</a:t>
            </a:r>
          </a:p>
          <a:p>
            <a:pPr>
              <a:lnSpc>
                <a:spcPct val="150000"/>
              </a:lnSpc>
            </a:pPr>
            <a:r>
              <a:rPr lang="fr-FR" sz="2400" b="1"/>
              <a:t>Conclusion				8</a:t>
            </a:r>
          </a:p>
        </p:txBody>
      </p:sp>
    </p:spTree>
    <p:extLst>
      <p:ext uri="{BB962C8B-B14F-4D97-AF65-F5344CB8AC3E}">
        <p14:creationId xmlns:p14="http://schemas.microsoft.com/office/powerpoint/2010/main" val="3549803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4A2F951-C6A4-6E14-C634-3296CC1D1B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D8C22030-3713-E774-945C-7AF31DAC36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205F757-D352-8959-19AD-3606EE1792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7364" y="-309827"/>
            <a:ext cx="5996517" cy="234584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 sz="4000" b="1">
                <a:solidFill>
                  <a:schemeClr val="accent6">
                    <a:lumMod val="50000"/>
                  </a:schemeClr>
                </a:solidFill>
              </a:rPr>
              <a:t>Objectifs</a:t>
            </a:r>
            <a:endParaRPr lang="en-US" sz="4000" b="1" kern="1200">
              <a:solidFill>
                <a:schemeClr val="accent6">
                  <a:lumMod val="50000"/>
                </a:schemeClr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0" name="Graphic 9" descr="Plante">
            <a:extLst>
              <a:ext uri="{FF2B5EF4-FFF2-40B4-BE49-F238E27FC236}">
                <a16:creationId xmlns:a16="http://schemas.microsoft.com/office/drawing/2014/main" id="{067C16E9-6CB7-F8C8-6D96-D0F8CE7598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6948" y="2694018"/>
            <a:ext cx="1198532" cy="1198532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5539920E-7629-0D3A-5311-9AAF4A651AEA}"/>
              </a:ext>
            </a:extLst>
          </p:cNvPr>
          <p:cNvSpPr txBox="1"/>
          <p:nvPr/>
        </p:nvSpPr>
        <p:spPr>
          <a:xfrm>
            <a:off x="2187364" y="2887325"/>
            <a:ext cx="7261436" cy="29953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fr-FR"/>
              <a:t>Le but de ce projet est de créer un </a:t>
            </a:r>
            <a:r>
              <a:rPr lang="fr-FR" b="1"/>
              <a:t>pot de fleur connecté</a:t>
            </a:r>
            <a:r>
              <a:rPr lang="fr-FR"/>
              <a:t> qui peut </a:t>
            </a:r>
            <a:r>
              <a:rPr lang="fr-FR" b="1"/>
              <a:t>prévenir quand la plante a besoin d’eau</a:t>
            </a:r>
            <a:r>
              <a:rPr lang="fr-FR"/>
              <a:t>. </a:t>
            </a:r>
          </a:p>
          <a:p>
            <a:pPr marL="0" indent="0">
              <a:buNone/>
            </a:pPr>
            <a:r>
              <a:rPr lang="fr-FR"/>
              <a:t>Pour cela, on utilise un </a:t>
            </a:r>
            <a:r>
              <a:rPr lang="fr-FR" b="1"/>
              <a:t>capteur d’humidité</a:t>
            </a:r>
            <a:r>
              <a:rPr lang="fr-FR"/>
              <a:t>, qui mesure si la terre est sèche ou humide. </a:t>
            </a:r>
          </a:p>
          <a:p>
            <a:pPr marL="0" indent="0">
              <a:buNone/>
            </a:pPr>
            <a:r>
              <a:rPr lang="fr-FR"/>
              <a:t>Si la terre devient trop sèche, le pot doit nous avertir qu’il faut arroser la plante. </a:t>
            </a:r>
          </a:p>
          <a:p>
            <a:pPr marL="0" indent="0">
              <a:buNone/>
            </a:pPr>
            <a:r>
              <a:rPr lang="fr-FR"/>
              <a:t>Ce projet permet d’aider les gens à </a:t>
            </a:r>
            <a:r>
              <a:rPr lang="fr-FR" b="1"/>
              <a:t>mieux</a:t>
            </a:r>
            <a:r>
              <a:rPr lang="fr-FR"/>
              <a:t> s’occuper de leurs plantes, même s’ils oublient parfois de les arroser.</a:t>
            </a:r>
          </a:p>
        </p:txBody>
      </p:sp>
      <p:pic>
        <p:nvPicPr>
          <p:cNvPr id="12" name="Graphic 11" descr="Plante">
            <a:extLst>
              <a:ext uri="{FF2B5EF4-FFF2-40B4-BE49-F238E27FC236}">
                <a16:creationId xmlns:a16="http://schemas.microsoft.com/office/drawing/2014/main" id="{DA308F46-7FA2-3332-9EBF-7CE48D0D76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1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41431" y="816337"/>
            <a:ext cx="5225327" cy="5225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0472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52BEC0E-22F8-46D0-9632-375DB541B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952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CF5C2306-BFD9-F801-FF7C-E0FBEA10C7AA}"/>
              </a:ext>
            </a:extLst>
          </p:cNvPr>
          <p:cNvSpPr txBox="1"/>
          <p:nvPr/>
        </p:nvSpPr>
        <p:spPr>
          <a:xfrm>
            <a:off x="640080" y="2706624"/>
            <a:ext cx="6894576" cy="348386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200" b="1" err="1">
                <a:solidFill>
                  <a:schemeClr val="accent6">
                    <a:lumMod val="49000"/>
                  </a:schemeClr>
                </a:solidFill>
              </a:rPr>
              <a:t>Fonctions</a:t>
            </a:r>
            <a:r>
              <a:rPr lang="en-US" sz="2200" b="1">
                <a:solidFill>
                  <a:schemeClr val="accent6">
                    <a:lumMod val="49000"/>
                  </a:schemeClr>
                </a:solidFill>
              </a:rPr>
              <a:t> :</a:t>
            </a:r>
            <a:endParaRPr lang="fr-FR">
              <a:solidFill>
                <a:schemeClr val="accent6">
                  <a:lumMod val="49000"/>
                </a:schemeClr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b="1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 Récupérer </a:t>
            </a:r>
            <a:r>
              <a:rPr lang="en-US" sz="2200" err="1"/>
              <a:t>taux</a:t>
            </a:r>
            <a:r>
              <a:rPr lang="en-US" sz="2200"/>
              <a:t> </a:t>
            </a:r>
            <a:r>
              <a:rPr lang="en-US" sz="2200" err="1"/>
              <a:t>humidité</a:t>
            </a:r>
            <a:r>
              <a:rPr lang="en-US" sz="2200"/>
              <a:t> de la terre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err="1"/>
              <a:t>Afficher</a:t>
            </a:r>
            <a:r>
              <a:rPr lang="en-US" sz="2200"/>
              <a:t> </a:t>
            </a:r>
            <a:r>
              <a:rPr lang="en-US" sz="2200" err="1"/>
              <a:t>taux</a:t>
            </a:r>
            <a:r>
              <a:rPr lang="en-US" sz="2200"/>
              <a:t> sur </a:t>
            </a:r>
            <a:r>
              <a:rPr lang="en-US" sz="2200" err="1"/>
              <a:t>Écran</a:t>
            </a:r>
            <a:r>
              <a:rPr lang="en-US" sz="2200"/>
              <a:t> </a:t>
            </a:r>
            <a:r>
              <a:rPr lang="en-US" sz="2200" err="1"/>
              <a:t>Oled</a:t>
            </a:r>
            <a:endParaRPr lang="en-US" sz="220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err="1"/>
              <a:t>Envoyer</a:t>
            </a:r>
            <a:r>
              <a:rPr lang="en-US" sz="2200"/>
              <a:t> mail </a:t>
            </a:r>
            <a:r>
              <a:rPr lang="en-US" sz="2200" err="1"/>
              <a:t>lorsque</a:t>
            </a:r>
            <a:r>
              <a:rPr lang="en-US" sz="2200"/>
              <a:t> le </a:t>
            </a:r>
            <a:r>
              <a:rPr lang="en-US" sz="2200" err="1"/>
              <a:t>taux</a:t>
            </a:r>
            <a:r>
              <a:rPr lang="en-US" sz="2200"/>
              <a:t> </a:t>
            </a:r>
            <a:r>
              <a:rPr lang="en-US" sz="2200" err="1"/>
              <a:t>est</a:t>
            </a:r>
            <a:r>
              <a:rPr lang="en-US" sz="2200"/>
              <a:t> </a:t>
            </a:r>
            <a:r>
              <a:rPr lang="en-US" sz="2200" err="1"/>
              <a:t>inférieur</a:t>
            </a:r>
            <a:r>
              <a:rPr lang="en-US" sz="2200"/>
              <a:t> à 40%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Bande LED qui </a:t>
            </a:r>
            <a:r>
              <a:rPr lang="en-US" sz="2200" err="1"/>
              <a:t>exprime</a:t>
            </a:r>
            <a:r>
              <a:rPr lang="en-US" sz="2200"/>
              <a:t> le </a:t>
            </a:r>
            <a:r>
              <a:rPr lang="en-US" sz="2200" err="1"/>
              <a:t>taux</a:t>
            </a:r>
            <a:r>
              <a:rPr lang="en-US" sz="2200"/>
              <a:t> </a:t>
            </a:r>
            <a:r>
              <a:rPr lang="en-US" sz="2200" err="1"/>
              <a:t>d’humidité</a:t>
            </a:r>
            <a:r>
              <a:rPr lang="en-US" sz="2200"/>
              <a:t> </a:t>
            </a:r>
            <a:r>
              <a:rPr lang="en-US" sz="2200" err="1"/>
              <a:t>en</a:t>
            </a:r>
            <a:r>
              <a:rPr lang="en-US" sz="2200"/>
              <a:t> couleur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2CB60EDA-7E40-BCA0-55F8-FA00C60699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74746" y="329183"/>
            <a:ext cx="2392403" cy="3429969"/>
          </a:xfrm>
          <a:prstGeom prst="rect">
            <a:avLst/>
          </a:prstGeom>
        </p:spPr>
      </p:pic>
      <p:pic>
        <p:nvPicPr>
          <p:cNvPr id="2" name="Image 1" descr="Une image contenant Dessin d’enfant, dessin humoristique, clipart, illustration&#10;&#10;Le contenu généré par l’IA peut être incorrect.">
            <a:extLst>
              <a:ext uri="{FF2B5EF4-FFF2-40B4-BE49-F238E27FC236}">
                <a16:creationId xmlns:a16="http://schemas.microsoft.com/office/drawing/2014/main" id="{9210615E-1DD6-ECE4-7255-A926D9C095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5256" y="4079193"/>
            <a:ext cx="3553096" cy="2176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577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4" name="Rectangle 1043">
            <a:extLst>
              <a:ext uri="{FF2B5EF4-FFF2-40B4-BE49-F238E27FC236}">
                <a16:creationId xmlns:a16="http://schemas.microsoft.com/office/drawing/2014/main" id="{2A5A43CD-B8A9-49DF-A7B3-058B6CEEAA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Meiryo"/>
            </a:endParaRPr>
          </a:p>
        </p:txBody>
      </p:sp>
      <p:sp>
        <p:nvSpPr>
          <p:cNvPr id="1043" name="Freeform: Shape 1042">
            <a:extLst>
              <a:ext uri="{FF2B5EF4-FFF2-40B4-BE49-F238E27FC236}">
                <a16:creationId xmlns:a16="http://schemas.microsoft.com/office/drawing/2014/main" id="{C77DEC3A-5EAB-410D-B312-9B3880B08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22800" y="-17928"/>
            <a:ext cx="3580076" cy="3029264"/>
          </a:xfrm>
          <a:custGeom>
            <a:avLst/>
            <a:gdLst>
              <a:gd name="connsiteX0" fmla="*/ 19381 w 3580076"/>
              <a:gd name="connsiteY0" fmla="*/ 0 h 3029264"/>
              <a:gd name="connsiteX1" fmla="*/ 3580076 w 3580076"/>
              <a:gd name="connsiteY1" fmla="*/ 0 h 3029264"/>
              <a:gd name="connsiteX2" fmla="*/ 3580076 w 3580076"/>
              <a:gd name="connsiteY2" fmla="*/ 2559343 h 3029264"/>
              <a:gd name="connsiteX3" fmla="*/ 3556258 w 3580076"/>
              <a:gd name="connsiteY3" fmla="*/ 2578706 h 3029264"/>
              <a:gd name="connsiteX4" fmla="*/ 2887450 w 3580076"/>
              <a:gd name="connsiteY4" fmla="*/ 2826324 h 3029264"/>
              <a:gd name="connsiteX5" fmla="*/ 2575407 w 3580076"/>
              <a:gd name="connsiteY5" fmla="*/ 2906908 h 3029264"/>
              <a:gd name="connsiteX6" fmla="*/ 628491 w 3580076"/>
              <a:gd name="connsiteY6" fmla="*/ 2569492 h 3029264"/>
              <a:gd name="connsiteX7" fmla="*/ 113276 w 3580076"/>
              <a:gd name="connsiteY7" fmla="*/ 1240251 h 3029264"/>
              <a:gd name="connsiteX8" fmla="*/ 83702 w 3580076"/>
              <a:gd name="connsiteY8" fmla="*/ 1041556 h 3029264"/>
              <a:gd name="connsiteX9" fmla="*/ 7347 w 3580076"/>
              <a:gd name="connsiteY9" fmla="*/ 73049 h 3029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580076" h="3029264">
                <a:moveTo>
                  <a:pt x="19381" y="0"/>
                </a:moveTo>
                <a:lnTo>
                  <a:pt x="3580076" y="0"/>
                </a:lnTo>
                <a:lnTo>
                  <a:pt x="3580076" y="2559343"/>
                </a:lnTo>
                <a:lnTo>
                  <a:pt x="3556258" y="2578706"/>
                </a:lnTo>
                <a:cubicBezTo>
                  <a:pt x="3390615" y="2698133"/>
                  <a:pt x="3196665" y="2750327"/>
                  <a:pt x="2887450" y="2826324"/>
                </a:cubicBezTo>
                <a:cubicBezTo>
                  <a:pt x="2787996" y="2850747"/>
                  <a:pt x="2685123" y="2876042"/>
                  <a:pt x="2575407" y="2906908"/>
                </a:cubicBezTo>
                <a:cubicBezTo>
                  <a:pt x="1737105" y="3142655"/>
                  <a:pt x="1154843" y="3041718"/>
                  <a:pt x="628491" y="2569492"/>
                </a:cubicBezTo>
                <a:cubicBezTo>
                  <a:pt x="283045" y="2259569"/>
                  <a:pt x="200247" y="1841949"/>
                  <a:pt x="113276" y="1240251"/>
                </a:cubicBezTo>
                <a:cubicBezTo>
                  <a:pt x="103566" y="1173024"/>
                  <a:pt x="93505" y="1106186"/>
                  <a:pt x="83702" y="1041556"/>
                </a:cubicBezTo>
                <a:cubicBezTo>
                  <a:pt x="30763" y="691052"/>
                  <a:pt x="-19190" y="360006"/>
                  <a:pt x="7347" y="73049"/>
                </a:cubicBezTo>
                <a:close/>
              </a:path>
            </a:pathLst>
          </a:custGeom>
          <a:noFill/>
          <a:ln w="19050">
            <a:solidFill>
              <a:srgbClr val="FFFFFF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045" name="Freeform: Shape 1044">
            <a:extLst>
              <a:ext uri="{FF2B5EF4-FFF2-40B4-BE49-F238E27FC236}">
                <a16:creationId xmlns:a16="http://schemas.microsoft.com/office/drawing/2014/main" id="{1C0E6BBD-8793-4948-9A3C-F7F772174F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9776" y="3108079"/>
            <a:ext cx="6052740" cy="3784041"/>
          </a:xfrm>
          <a:custGeom>
            <a:avLst/>
            <a:gdLst>
              <a:gd name="connsiteX0" fmla="*/ 2954750 w 6052740"/>
              <a:gd name="connsiteY0" fmla="*/ 237 h 3784041"/>
              <a:gd name="connsiteX1" fmla="*/ 3975695 w 6052740"/>
              <a:gd name="connsiteY1" fmla="*/ 219797 h 3784041"/>
              <a:gd name="connsiteX2" fmla="*/ 5300448 w 6052740"/>
              <a:gd name="connsiteY2" fmla="*/ 1818803 h 3784041"/>
              <a:gd name="connsiteX3" fmla="*/ 5434695 w 6052740"/>
              <a:gd name="connsiteY3" fmla="*/ 2080860 h 3784041"/>
              <a:gd name="connsiteX4" fmla="*/ 5997936 w 6052740"/>
              <a:gd name="connsiteY4" fmla="*/ 3391139 h 3784041"/>
              <a:gd name="connsiteX5" fmla="*/ 6039411 w 6052740"/>
              <a:gd name="connsiteY5" fmla="*/ 3607947 h 3784041"/>
              <a:gd name="connsiteX6" fmla="*/ 6052740 w 6052740"/>
              <a:gd name="connsiteY6" fmla="*/ 3784041 h 3784041"/>
              <a:gd name="connsiteX7" fmla="*/ 0 w 6052740"/>
              <a:gd name="connsiteY7" fmla="*/ 3784041 h 3784041"/>
              <a:gd name="connsiteX8" fmla="*/ 0 w 6052740"/>
              <a:gd name="connsiteY8" fmla="*/ 1688687 h 3784041"/>
              <a:gd name="connsiteX9" fmla="*/ 35506 w 6052740"/>
              <a:gd name="connsiteY9" fmla="*/ 1628754 h 3784041"/>
              <a:gd name="connsiteX10" fmla="*/ 816825 w 6052740"/>
              <a:gd name="connsiteY10" fmla="*/ 959488 h 3784041"/>
              <a:gd name="connsiteX11" fmla="*/ 1197981 w 6052740"/>
              <a:gd name="connsiteY11" fmla="*/ 695851 h 3784041"/>
              <a:gd name="connsiteX12" fmla="*/ 2954750 w 6052740"/>
              <a:gd name="connsiteY12" fmla="*/ 237 h 3784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052740" h="3784041">
                <a:moveTo>
                  <a:pt x="2954750" y="237"/>
                </a:moveTo>
                <a:cubicBezTo>
                  <a:pt x="3290840" y="-4755"/>
                  <a:pt x="3626137" y="69294"/>
                  <a:pt x="3975695" y="219797"/>
                </a:cubicBezTo>
                <a:cubicBezTo>
                  <a:pt x="4587470" y="483198"/>
                  <a:pt x="4897381" y="1023969"/>
                  <a:pt x="5300448" y="1818803"/>
                </a:cubicBezTo>
                <a:cubicBezTo>
                  <a:pt x="5345474" y="1907612"/>
                  <a:pt x="5390785" y="1995708"/>
                  <a:pt x="5434695" y="2080860"/>
                </a:cubicBezTo>
                <a:cubicBezTo>
                  <a:pt x="5672552" y="2542761"/>
                  <a:pt x="5897143" y="2979045"/>
                  <a:pt x="5997936" y="3391139"/>
                </a:cubicBezTo>
                <a:cubicBezTo>
                  <a:pt x="6016006" y="3465005"/>
                  <a:pt x="6029843" y="3537092"/>
                  <a:pt x="6039411" y="3607947"/>
                </a:cubicBezTo>
                <a:lnTo>
                  <a:pt x="6052740" y="3784041"/>
                </a:lnTo>
                <a:lnTo>
                  <a:pt x="0" y="3784041"/>
                </a:lnTo>
                <a:lnTo>
                  <a:pt x="0" y="1688687"/>
                </a:lnTo>
                <a:lnTo>
                  <a:pt x="35506" y="1628754"/>
                </a:lnTo>
                <a:cubicBezTo>
                  <a:pt x="201384" y="1382172"/>
                  <a:pt x="437288" y="1215376"/>
                  <a:pt x="816825" y="959488"/>
                </a:cubicBezTo>
                <a:cubicBezTo>
                  <a:pt x="938904" y="877217"/>
                  <a:pt x="1065168" y="792069"/>
                  <a:pt x="1197981" y="695851"/>
                </a:cubicBezTo>
                <a:cubicBezTo>
                  <a:pt x="1832245" y="236438"/>
                  <a:pt x="2394600" y="8558"/>
                  <a:pt x="2954750" y="237"/>
                </a:cubicBezTo>
                <a:close/>
              </a:path>
            </a:pathLst>
          </a:custGeom>
          <a:noFill/>
          <a:ln w="19050">
            <a:solidFill>
              <a:srgbClr val="FFFFFF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9E447B78-B380-813F-583F-B1C29CAC78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93" r="3159" b="-2"/>
          <a:stretch/>
        </p:blipFill>
        <p:spPr bwMode="auto">
          <a:xfrm>
            <a:off x="20" y="3272810"/>
            <a:ext cx="5745687" cy="3585182"/>
          </a:xfrm>
          <a:custGeom>
            <a:avLst/>
            <a:gdLst/>
            <a:ahLst/>
            <a:cxnLst/>
            <a:rect l="l" t="t" r="r" b="b"/>
            <a:pathLst>
              <a:path w="5745707" h="3585182">
                <a:moveTo>
                  <a:pt x="2926451" y="215"/>
                </a:moveTo>
                <a:cubicBezTo>
                  <a:pt x="3232053" y="-4312"/>
                  <a:pt x="3536934" y="62841"/>
                  <a:pt x="3854783" y="199329"/>
                </a:cubicBezTo>
                <a:cubicBezTo>
                  <a:pt x="4411062" y="438201"/>
                  <a:pt x="4692860" y="928614"/>
                  <a:pt x="5059364" y="1649431"/>
                </a:cubicBezTo>
                <a:cubicBezTo>
                  <a:pt x="5100306" y="1729970"/>
                  <a:pt x="5141506" y="1809862"/>
                  <a:pt x="5181433" y="1887084"/>
                </a:cubicBezTo>
                <a:cubicBezTo>
                  <a:pt x="5397713" y="2305972"/>
                  <a:pt x="5601931" y="2701628"/>
                  <a:pt x="5693581" y="3075346"/>
                </a:cubicBezTo>
                <a:cubicBezTo>
                  <a:pt x="5726442" y="3209322"/>
                  <a:pt x="5743911" y="3336841"/>
                  <a:pt x="5745707" y="3461881"/>
                </a:cubicBezTo>
                <a:lnTo>
                  <a:pt x="5742296" y="3585182"/>
                </a:lnTo>
                <a:lnTo>
                  <a:pt x="252483" y="3585182"/>
                </a:lnTo>
                <a:lnTo>
                  <a:pt x="41523" y="3585182"/>
                </a:lnTo>
                <a:lnTo>
                  <a:pt x="0" y="3585182"/>
                </a:lnTo>
                <a:lnTo>
                  <a:pt x="0" y="3381173"/>
                </a:lnTo>
                <a:lnTo>
                  <a:pt x="0" y="3325874"/>
                </a:lnTo>
                <a:lnTo>
                  <a:pt x="0" y="2216622"/>
                </a:lnTo>
                <a:lnTo>
                  <a:pt x="41502" y="2023225"/>
                </a:lnTo>
                <a:cubicBezTo>
                  <a:pt x="68783" y="1923742"/>
                  <a:pt x="101601" y="1826103"/>
                  <a:pt x="139935" y="1730491"/>
                </a:cubicBezTo>
                <a:cubicBezTo>
                  <a:pt x="294359" y="1345325"/>
                  <a:pt x="522318" y="1179549"/>
                  <a:pt x="982463" y="870138"/>
                </a:cubicBezTo>
                <a:cubicBezTo>
                  <a:pt x="1093468" y="795528"/>
                  <a:pt x="1208278" y="718309"/>
                  <a:pt x="1329043" y="631051"/>
                </a:cubicBezTo>
                <a:cubicBezTo>
                  <a:pt x="1905771" y="214420"/>
                  <a:pt x="2417113" y="7761"/>
                  <a:pt x="2926451" y="21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7" name="Freeform: Shape 1046">
            <a:extLst>
              <a:ext uri="{FF2B5EF4-FFF2-40B4-BE49-F238E27FC236}">
                <a16:creationId xmlns:a16="http://schemas.microsoft.com/office/drawing/2014/main" id="{CA70EFFE-F930-4125-919D-2F04E1A80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726076" y="406400"/>
            <a:ext cx="2930526" cy="3086095"/>
          </a:xfrm>
          <a:custGeom>
            <a:avLst/>
            <a:gdLst>
              <a:gd name="connsiteX0" fmla="*/ 1448892 w 2805016"/>
              <a:gd name="connsiteY0" fmla="*/ 1295 h 3049345"/>
              <a:gd name="connsiteX1" fmla="*/ 1762036 w 2805016"/>
              <a:gd name="connsiteY1" fmla="*/ 37054 h 3049345"/>
              <a:gd name="connsiteX2" fmla="*/ 2172496 w 2805016"/>
              <a:gd name="connsiteY2" fmla="*/ 276646 h 3049345"/>
              <a:gd name="connsiteX3" fmla="*/ 2494528 w 2805016"/>
              <a:gd name="connsiteY3" fmla="*/ 816190 h 3049345"/>
              <a:gd name="connsiteX4" fmla="*/ 2553622 w 2805016"/>
              <a:gd name="connsiteY4" fmla="*/ 932591 h 3049345"/>
              <a:gd name="connsiteX5" fmla="*/ 2789833 w 2805016"/>
              <a:gd name="connsiteY5" fmla="*/ 1841650 h 3049345"/>
              <a:gd name="connsiteX6" fmla="*/ 1939259 w 2805016"/>
              <a:gd name="connsiteY6" fmla="*/ 2818274 h 3049345"/>
              <a:gd name="connsiteX7" fmla="*/ 1752834 w 2805016"/>
              <a:gd name="connsiteY7" fmla="*/ 2904144 h 3049345"/>
              <a:gd name="connsiteX8" fmla="*/ 1191447 w 2805016"/>
              <a:gd name="connsiteY8" fmla="*/ 3038170 h 3049345"/>
              <a:gd name="connsiteX9" fmla="*/ 661126 w 2805016"/>
              <a:gd name="connsiteY9" fmla="*/ 2791872 h 3049345"/>
              <a:gd name="connsiteX10" fmla="*/ 256115 w 2805016"/>
              <a:gd name="connsiteY10" fmla="*/ 2313690 h 3049345"/>
              <a:gd name="connsiteX11" fmla="*/ 30620 w 2805016"/>
              <a:gd name="connsiteY11" fmla="*/ 1690804 h 3049345"/>
              <a:gd name="connsiteX12" fmla="*/ 29591 w 2805016"/>
              <a:gd name="connsiteY12" fmla="*/ 1037726 h 3049345"/>
              <a:gd name="connsiteX13" fmla="*/ 244525 w 2805016"/>
              <a:gd name="connsiteY13" fmla="*/ 519197 h 3049345"/>
              <a:gd name="connsiteX14" fmla="*/ 622356 w 2805016"/>
              <a:gd name="connsiteY14" fmla="*/ 183048 h 3049345"/>
              <a:gd name="connsiteX15" fmla="*/ 1448892 w 2805016"/>
              <a:gd name="connsiteY15" fmla="*/ 1295 h 3049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805016" h="3049345">
                <a:moveTo>
                  <a:pt x="1448892" y="1295"/>
                </a:moveTo>
                <a:cubicBezTo>
                  <a:pt x="1551302" y="5038"/>
                  <a:pt x="1656071" y="16908"/>
                  <a:pt x="1762036" y="37054"/>
                </a:cubicBezTo>
                <a:cubicBezTo>
                  <a:pt x="1931145" y="69206"/>
                  <a:pt x="2057720" y="143119"/>
                  <a:pt x="2172496" y="276646"/>
                </a:cubicBezTo>
                <a:cubicBezTo>
                  <a:pt x="2292557" y="416316"/>
                  <a:pt x="2390672" y="610536"/>
                  <a:pt x="2494528" y="816190"/>
                </a:cubicBezTo>
                <a:cubicBezTo>
                  <a:pt x="2513659" y="854126"/>
                  <a:pt x="2533480" y="893328"/>
                  <a:pt x="2553622" y="932591"/>
                </a:cubicBezTo>
                <a:cubicBezTo>
                  <a:pt x="2733870" y="1284027"/>
                  <a:pt x="2847724" y="1537159"/>
                  <a:pt x="2789833" y="1841650"/>
                </a:cubicBezTo>
                <a:cubicBezTo>
                  <a:pt x="2701624" y="2305599"/>
                  <a:pt x="2447254" y="2597690"/>
                  <a:pt x="1939259" y="2818274"/>
                </a:cubicBezTo>
                <a:cubicBezTo>
                  <a:pt x="1872770" y="2847138"/>
                  <a:pt x="1811781" y="2876114"/>
                  <a:pt x="1752834" y="2904144"/>
                </a:cubicBezTo>
                <a:cubicBezTo>
                  <a:pt x="1508432" y="3020297"/>
                  <a:pt x="1382512" y="3074496"/>
                  <a:pt x="1191447" y="3038170"/>
                </a:cubicBezTo>
                <a:cubicBezTo>
                  <a:pt x="1001732" y="3002100"/>
                  <a:pt x="823313" y="2919199"/>
                  <a:pt x="661126" y="2791872"/>
                </a:cubicBezTo>
                <a:cubicBezTo>
                  <a:pt x="502474" y="2667286"/>
                  <a:pt x="366163" y="2506376"/>
                  <a:pt x="256115" y="2313690"/>
                </a:cubicBezTo>
                <a:cubicBezTo>
                  <a:pt x="147904" y="2124290"/>
                  <a:pt x="69906" y="1908939"/>
                  <a:pt x="30620" y="1690804"/>
                </a:cubicBezTo>
                <a:cubicBezTo>
                  <a:pt x="-9871" y="1466769"/>
                  <a:pt x="-10191" y="1246967"/>
                  <a:pt x="29591" y="1037726"/>
                </a:cubicBezTo>
                <a:cubicBezTo>
                  <a:pt x="67109" y="840400"/>
                  <a:pt x="139452" y="665977"/>
                  <a:pt x="244525" y="519197"/>
                </a:cubicBezTo>
                <a:cubicBezTo>
                  <a:pt x="343054" y="381648"/>
                  <a:pt x="470192" y="268558"/>
                  <a:pt x="622356" y="183048"/>
                </a:cubicBezTo>
                <a:cubicBezTo>
                  <a:pt x="855671" y="51991"/>
                  <a:pt x="1141662" y="-9932"/>
                  <a:pt x="1448892" y="1295"/>
                </a:cubicBezTo>
                <a:close/>
              </a:path>
            </a:pathLst>
          </a:custGeom>
          <a:noFill/>
          <a:ln w="19050">
            <a:solidFill>
              <a:srgbClr val="FFFFFF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1026" name="Picture 2" descr="Maker Soil Moisture - capacitive soil moisture sensor Botland - Robotic Shop">
            <a:extLst>
              <a:ext uri="{FF2B5EF4-FFF2-40B4-BE49-F238E27FC236}">
                <a16:creationId xmlns:a16="http://schemas.microsoft.com/office/drawing/2014/main" id="{8851C755-3EB8-5BC5-1E0C-178B01A69A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407" b="1"/>
          <a:stretch/>
        </p:blipFill>
        <p:spPr bwMode="auto">
          <a:xfrm>
            <a:off x="20" y="-12"/>
            <a:ext cx="3365241" cy="2866416"/>
          </a:xfrm>
          <a:custGeom>
            <a:avLst/>
            <a:gdLst/>
            <a:ahLst/>
            <a:cxnLst/>
            <a:rect l="l" t="t" r="r" b="b"/>
            <a:pathLst>
              <a:path w="3365261" h="2866416">
                <a:moveTo>
                  <a:pt x="0" y="0"/>
                </a:moveTo>
                <a:lnTo>
                  <a:pt x="3326672" y="0"/>
                </a:lnTo>
                <a:lnTo>
                  <a:pt x="3329674" y="9070"/>
                </a:lnTo>
                <a:cubicBezTo>
                  <a:pt x="3343270" y="65235"/>
                  <a:pt x="3352771" y="124075"/>
                  <a:pt x="3358496" y="186324"/>
                </a:cubicBezTo>
                <a:cubicBezTo>
                  <a:pt x="3382453" y="446775"/>
                  <a:pt x="3338627" y="747125"/>
                  <a:pt x="3292183" y="1065127"/>
                </a:cubicBezTo>
                <a:cubicBezTo>
                  <a:pt x="3283584" y="1123764"/>
                  <a:pt x="3274756" y="1184404"/>
                  <a:pt x="3266242" y="1245398"/>
                </a:cubicBezTo>
                <a:cubicBezTo>
                  <a:pt x="3189979" y="1791308"/>
                  <a:pt x="3117147" y="2170172"/>
                  <a:pt x="2811190" y="2450912"/>
                </a:cubicBezTo>
                <a:cubicBezTo>
                  <a:pt x="2345008" y="2878670"/>
                  <a:pt x="1828692" y="2969399"/>
                  <a:pt x="1084777" y="2754207"/>
                </a:cubicBezTo>
                <a:cubicBezTo>
                  <a:pt x="987414" y="2726031"/>
                  <a:pt x="896129" y="2702923"/>
                  <a:pt x="807878" y="2680610"/>
                </a:cubicBezTo>
                <a:cubicBezTo>
                  <a:pt x="442033" y="2588039"/>
                  <a:pt x="258011" y="2534175"/>
                  <a:pt x="72661" y="2322881"/>
                </a:cubicBezTo>
                <a:lnTo>
                  <a:pt x="0" y="2229725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9" name="Freeform: Shape 1048">
            <a:extLst>
              <a:ext uri="{FF2B5EF4-FFF2-40B4-BE49-F238E27FC236}">
                <a16:creationId xmlns:a16="http://schemas.microsoft.com/office/drawing/2014/main" id="{A28DD5A3-69CE-4072-B49C-A9C37D5809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3365262" cy="2866416"/>
          </a:xfrm>
          <a:custGeom>
            <a:avLst/>
            <a:gdLst>
              <a:gd name="connsiteX0" fmla="*/ 179896 w 3365262"/>
              <a:gd name="connsiteY0" fmla="*/ 0 h 2866416"/>
              <a:gd name="connsiteX1" fmla="*/ 38591 w 3365262"/>
              <a:gd name="connsiteY1" fmla="*/ 0 h 2866416"/>
              <a:gd name="connsiteX2" fmla="*/ 35588 w 3365262"/>
              <a:gd name="connsiteY2" fmla="*/ 9070 h 2866416"/>
              <a:gd name="connsiteX3" fmla="*/ 6767 w 3365262"/>
              <a:gd name="connsiteY3" fmla="*/ 186324 h 2866416"/>
              <a:gd name="connsiteX4" fmla="*/ 73079 w 3365262"/>
              <a:gd name="connsiteY4" fmla="*/ 1065127 h 2866416"/>
              <a:gd name="connsiteX5" fmla="*/ 99021 w 3365262"/>
              <a:gd name="connsiteY5" fmla="*/ 1245398 h 2866416"/>
              <a:gd name="connsiteX6" fmla="*/ 554072 w 3365262"/>
              <a:gd name="connsiteY6" fmla="*/ 2450912 h 2866416"/>
              <a:gd name="connsiteX7" fmla="*/ 2280486 w 3365262"/>
              <a:gd name="connsiteY7" fmla="*/ 2754207 h 2866416"/>
              <a:gd name="connsiteX8" fmla="*/ 2557384 w 3365262"/>
              <a:gd name="connsiteY8" fmla="*/ 2680610 h 2866416"/>
              <a:gd name="connsiteX9" fmla="*/ 3292601 w 3365262"/>
              <a:gd name="connsiteY9" fmla="*/ 2322881 h 2866416"/>
              <a:gd name="connsiteX10" fmla="*/ 3365262 w 3365262"/>
              <a:gd name="connsiteY10" fmla="*/ 2229725 h 2866416"/>
              <a:gd name="connsiteX11" fmla="*/ 3365262 w 3365262"/>
              <a:gd name="connsiteY11" fmla="*/ 1904916 h 2866416"/>
              <a:gd name="connsiteX12" fmla="*/ 3272989 w 3365262"/>
              <a:gd name="connsiteY12" fmla="*/ 2055688 h 2866416"/>
              <a:gd name="connsiteX13" fmla="*/ 3153914 w 3365262"/>
              <a:gd name="connsiteY13" fmla="*/ 2208123 h 2866416"/>
              <a:gd name="connsiteX14" fmla="*/ 2474637 w 3365262"/>
              <a:gd name="connsiteY14" fmla="*/ 2539754 h 2866416"/>
              <a:gd name="connsiteX15" fmla="*/ 2218936 w 3365262"/>
              <a:gd name="connsiteY15" fmla="*/ 2608259 h 2866416"/>
              <a:gd name="connsiteX16" fmla="*/ 626296 w 3365262"/>
              <a:gd name="connsiteY16" fmla="*/ 2332284 h 2866416"/>
              <a:gd name="connsiteX17" fmla="*/ 208885 w 3365262"/>
              <a:gd name="connsiteY17" fmla="*/ 1221197 h 2866416"/>
              <a:gd name="connsiteX18" fmla="*/ 185325 w 3365262"/>
              <a:gd name="connsiteY18" fmla="*/ 1054955 h 2866416"/>
              <a:gd name="connsiteX19" fmla="*/ 125985 w 3365262"/>
              <a:gd name="connsiteY19" fmla="*/ 244401 h 2866416"/>
              <a:gd name="connsiteX20" fmla="*/ 152959 w 3365262"/>
              <a:gd name="connsiteY20" fmla="*/ 80820 h 28664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3365262" h="2866416">
                <a:moveTo>
                  <a:pt x="179896" y="0"/>
                </a:moveTo>
                <a:lnTo>
                  <a:pt x="38591" y="0"/>
                </a:lnTo>
                <a:lnTo>
                  <a:pt x="35588" y="9070"/>
                </a:lnTo>
                <a:cubicBezTo>
                  <a:pt x="21993" y="65235"/>
                  <a:pt x="12491" y="124075"/>
                  <a:pt x="6767" y="186324"/>
                </a:cubicBezTo>
                <a:cubicBezTo>
                  <a:pt x="-17191" y="446775"/>
                  <a:pt x="26635" y="747125"/>
                  <a:pt x="73079" y="1065127"/>
                </a:cubicBezTo>
                <a:cubicBezTo>
                  <a:pt x="81679" y="1123764"/>
                  <a:pt x="90506" y="1184404"/>
                  <a:pt x="99021" y="1245398"/>
                </a:cubicBezTo>
                <a:cubicBezTo>
                  <a:pt x="175283" y="1791308"/>
                  <a:pt x="248115" y="2170172"/>
                  <a:pt x="554072" y="2450912"/>
                </a:cubicBezTo>
                <a:cubicBezTo>
                  <a:pt x="1020254" y="2878670"/>
                  <a:pt x="1536570" y="2969399"/>
                  <a:pt x="2280486" y="2754207"/>
                </a:cubicBezTo>
                <a:cubicBezTo>
                  <a:pt x="2377848" y="2726031"/>
                  <a:pt x="2469133" y="2702923"/>
                  <a:pt x="2557384" y="2680610"/>
                </a:cubicBezTo>
                <a:cubicBezTo>
                  <a:pt x="2923230" y="2588039"/>
                  <a:pt x="3107251" y="2534175"/>
                  <a:pt x="3292601" y="2322881"/>
                </a:cubicBezTo>
                <a:lnTo>
                  <a:pt x="3365262" y="2229725"/>
                </a:lnTo>
                <a:lnTo>
                  <a:pt x="3365262" y="1904916"/>
                </a:lnTo>
                <a:lnTo>
                  <a:pt x="3272989" y="2055688"/>
                </a:lnTo>
                <a:cubicBezTo>
                  <a:pt x="3236196" y="2108790"/>
                  <a:pt x="3196487" y="2159636"/>
                  <a:pt x="3153914" y="2208123"/>
                </a:cubicBezTo>
                <a:cubicBezTo>
                  <a:pt x="2982412" y="2403450"/>
                  <a:pt x="2812466" y="2453548"/>
                  <a:pt x="2474637" y="2539754"/>
                </a:cubicBezTo>
                <a:cubicBezTo>
                  <a:pt x="2393145" y="2560533"/>
                  <a:pt x="2308850" y="2582052"/>
                  <a:pt x="2218936" y="2608259"/>
                </a:cubicBezTo>
                <a:cubicBezTo>
                  <a:pt x="1531933" y="2808419"/>
                  <a:pt x="1055624" y="2725862"/>
                  <a:pt x="626296" y="2332284"/>
                </a:cubicBezTo>
                <a:cubicBezTo>
                  <a:pt x="344527" y="2073977"/>
                  <a:pt x="278113" y="1724633"/>
                  <a:pt x="208885" y="1221197"/>
                </a:cubicBezTo>
                <a:cubicBezTo>
                  <a:pt x="201156" y="1164950"/>
                  <a:pt x="193137" y="1109029"/>
                  <a:pt x="185325" y="1054955"/>
                </a:cubicBezTo>
                <a:cubicBezTo>
                  <a:pt x="143135" y="761698"/>
                  <a:pt x="103325" y="484721"/>
                  <a:pt x="125985" y="244401"/>
                </a:cubicBezTo>
                <a:cubicBezTo>
                  <a:pt x="131401" y="186965"/>
                  <a:pt x="140293" y="132664"/>
                  <a:pt x="152959" y="8082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1030" name="Picture 6" descr="1,3 pouce OLED I2C 128 x 64 pixels d’affichage compatible avec Arduino et  Raspberry Pi">
            <a:extLst>
              <a:ext uri="{FF2B5EF4-FFF2-40B4-BE49-F238E27FC236}">
                <a16:creationId xmlns:a16="http://schemas.microsoft.com/office/drawing/2014/main" id="{FF36A7BD-FA67-8AC1-19C3-E398CEB8C6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-6"/>
          <a:stretch/>
        </p:blipFill>
        <p:spPr bwMode="auto">
          <a:xfrm>
            <a:off x="3821829" y="623466"/>
            <a:ext cx="2687154" cy="2687367"/>
          </a:xfrm>
          <a:custGeom>
            <a:avLst/>
            <a:gdLst/>
            <a:ahLst/>
            <a:cxnLst/>
            <a:rect l="l" t="t" r="r" b="b"/>
            <a:pathLst>
              <a:path w="2687154" h="2687367">
                <a:moveTo>
                  <a:pt x="1454785" y="1063"/>
                </a:moveTo>
                <a:cubicBezTo>
                  <a:pt x="1693423" y="9010"/>
                  <a:pt x="1914118" y="61442"/>
                  <a:pt x="2099467" y="156432"/>
                </a:cubicBezTo>
                <a:cubicBezTo>
                  <a:pt x="2244525" y="230806"/>
                  <a:pt x="2365442" y="329654"/>
                  <a:pt x="2458804" y="450248"/>
                </a:cubicBezTo>
                <a:cubicBezTo>
                  <a:pt x="2558369" y="578936"/>
                  <a:pt x="2626417" y="732204"/>
                  <a:pt x="2660972" y="905889"/>
                </a:cubicBezTo>
                <a:cubicBezTo>
                  <a:pt x="2697613" y="1090060"/>
                  <a:pt x="2695800" y="1283803"/>
                  <a:pt x="2655506" y="1481541"/>
                </a:cubicBezTo>
                <a:cubicBezTo>
                  <a:pt x="2616405" y="1674071"/>
                  <a:pt x="2540272" y="1864400"/>
                  <a:pt x="2435396" y="2032054"/>
                </a:cubicBezTo>
                <a:cubicBezTo>
                  <a:pt x="2328740" y="2202615"/>
                  <a:pt x="2197165" y="2345340"/>
                  <a:pt x="2044455" y="2456196"/>
                </a:cubicBezTo>
                <a:cubicBezTo>
                  <a:pt x="1888342" y="2569490"/>
                  <a:pt x="1716998" y="2643732"/>
                  <a:pt x="1535162" y="2676769"/>
                </a:cubicBezTo>
                <a:cubicBezTo>
                  <a:pt x="1352034" y="2710042"/>
                  <a:pt x="1231880" y="2663095"/>
                  <a:pt x="998745" y="2562316"/>
                </a:cubicBezTo>
                <a:cubicBezTo>
                  <a:pt x="942516" y="2537996"/>
                  <a:pt x="884339" y="2512855"/>
                  <a:pt x="820897" y="2487849"/>
                </a:cubicBezTo>
                <a:cubicBezTo>
                  <a:pt x="336177" y="2296751"/>
                  <a:pt x="94710" y="2040959"/>
                  <a:pt x="13464" y="1632596"/>
                </a:cubicBezTo>
                <a:cubicBezTo>
                  <a:pt x="-39858" y="1364587"/>
                  <a:pt x="70857" y="1140721"/>
                  <a:pt x="245794" y="829771"/>
                </a:cubicBezTo>
                <a:cubicBezTo>
                  <a:pt x="265343" y="795032"/>
                  <a:pt x="284584" y="760348"/>
                  <a:pt x="303156" y="726784"/>
                </a:cubicBezTo>
                <a:cubicBezTo>
                  <a:pt x="403973" y="544832"/>
                  <a:pt x="499217" y="372996"/>
                  <a:pt x="615094" y="249099"/>
                </a:cubicBezTo>
                <a:cubicBezTo>
                  <a:pt x="725868" y="130651"/>
                  <a:pt x="847530" y="64671"/>
                  <a:pt x="1009614" y="35223"/>
                </a:cubicBezTo>
                <a:cubicBezTo>
                  <a:pt x="1161959" y="7543"/>
                  <a:pt x="1311603" y="-3704"/>
                  <a:pt x="1454785" y="1063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51" name="Freeform: Shape 1050">
            <a:extLst>
              <a:ext uri="{FF2B5EF4-FFF2-40B4-BE49-F238E27FC236}">
                <a16:creationId xmlns:a16="http://schemas.microsoft.com/office/drawing/2014/main" id="{31503D0D-7DB7-42FE-AA0C-455F4D8D7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821829" y="623454"/>
            <a:ext cx="2687155" cy="2687367"/>
          </a:xfrm>
          <a:custGeom>
            <a:avLst/>
            <a:gdLst>
              <a:gd name="connsiteX0" fmla="*/ 1379411 w 2687155"/>
              <a:gd name="connsiteY0" fmla="*/ 125092 h 2687367"/>
              <a:gd name="connsiteX1" fmla="*/ 1653453 w 2687155"/>
              <a:gd name="connsiteY1" fmla="*/ 155353 h 2687367"/>
              <a:gd name="connsiteX2" fmla="*/ 2013867 w 2687155"/>
              <a:gd name="connsiteY2" fmla="*/ 348128 h 2687367"/>
              <a:gd name="connsiteX3" fmla="*/ 2298841 w 2687155"/>
              <a:gd name="connsiteY3" fmla="*/ 778686 h 2687367"/>
              <a:gd name="connsiteX4" fmla="*/ 2351241 w 2687155"/>
              <a:gd name="connsiteY4" fmla="*/ 871513 h 2687367"/>
              <a:gd name="connsiteX5" fmla="*/ 2563486 w 2687155"/>
              <a:gd name="connsiteY5" fmla="*/ 1595136 h 2687367"/>
              <a:gd name="connsiteX6" fmla="*/ 1825856 w 2687155"/>
              <a:gd name="connsiteY6" fmla="*/ 2366012 h 2687367"/>
              <a:gd name="connsiteX7" fmla="*/ 1663382 w 2687155"/>
              <a:gd name="connsiteY7" fmla="*/ 2433131 h 2687367"/>
              <a:gd name="connsiteX8" fmla="*/ 1173337 w 2687155"/>
              <a:gd name="connsiteY8" fmla="*/ 2536294 h 2687367"/>
              <a:gd name="connsiteX9" fmla="*/ 708072 w 2687155"/>
              <a:gd name="connsiteY9" fmla="*/ 2337480 h 2687367"/>
              <a:gd name="connsiteX10" fmla="*/ 350926 w 2687155"/>
              <a:gd name="connsiteY10" fmla="*/ 1955183 h 2687367"/>
              <a:gd name="connsiteX11" fmla="*/ 149846 w 2687155"/>
              <a:gd name="connsiteY11" fmla="*/ 1458983 h 2687367"/>
              <a:gd name="connsiteX12" fmla="*/ 144852 w 2687155"/>
              <a:gd name="connsiteY12" fmla="*/ 940122 h 2687367"/>
              <a:gd name="connsiteX13" fmla="*/ 329542 w 2687155"/>
              <a:gd name="connsiteY13" fmla="*/ 529432 h 2687367"/>
              <a:gd name="connsiteX14" fmla="*/ 657816 w 2687155"/>
              <a:gd name="connsiteY14" fmla="*/ 264604 h 2687367"/>
              <a:gd name="connsiteX15" fmla="*/ 1379411 w 2687155"/>
              <a:gd name="connsiteY15" fmla="*/ 125092 h 2687367"/>
              <a:gd name="connsiteX16" fmla="*/ 1232370 w 2687155"/>
              <a:gd name="connsiteY16" fmla="*/ 1063 h 2687367"/>
              <a:gd name="connsiteX17" fmla="*/ 587688 w 2687155"/>
              <a:gd name="connsiteY17" fmla="*/ 156432 h 2687367"/>
              <a:gd name="connsiteX18" fmla="*/ 228351 w 2687155"/>
              <a:gd name="connsiteY18" fmla="*/ 450248 h 2687367"/>
              <a:gd name="connsiteX19" fmla="*/ 26183 w 2687155"/>
              <a:gd name="connsiteY19" fmla="*/ 905889 h 2687367"/>
              <a:gd name="connsiteX20" fmla="*/ 31650 w 2687155"/>
              <a:gd name="connsiteY20" fmla="*/ 1481541 h 2687367"/>
              <a:gd name="connsiteX21" fmla="*/ 251759 w 2687155"/>
              <a:gd name="connsiteY21" fmla="*/ 2032054 h 2687367"/>
              <a:gd name="connsiteX22" fmla="*/ 642700 w 2687155"/>
              <a:gd name="connsiteY22" fmla="*/ 2456196 h 2687367"/>
              <a:gd name="connsiteX23" fmla="*/ 1151993 w 2687155"/>
              <a:gd name="connsiteY23" fmla="*/ 2676769 h 2687367"/>
              <a:gd name="connsiteX24" fmla="*/ 1688410 w 2687155"/>
              <a:gd name="connsiteY24" fmla="*/ 2562316 h 2687367"/>
              <a:gd name="connsiteX25" fmla="*/ 1866259 w 2687155"/>
              <a:gd name="connsiteY25" fmla="*/ 2487849 h 2687367"/>
              <a:gd name="connsiteX26" fmla="*/ 2673692 w 2687155"/>
              <a:gd name="connsiteY26" fmla="*/ 1632596 h 2687367"/>
              <a:gd name="connsiteX27" fmla="*/ 2441361 w 2687155"/>
              <a:gd name="connsiteY27" fmla="*/ 829771 h 2687367"/>
              <a:gd name="connsiteX28" fmla="*/ 2383999 w 2687155"/>
              <a:gd name="connsiteY28" fmla="*/ 726784 h 2687367"/>
              <a:gd name="connsiteX29" fmla="*/ 2072061 w 2687155"/>
              <a:gd name="connsiteY29" fmla="*/ 249099 h 2687367"/>
              <a:gd name="connsiteX30" fmla="*/ 1677542 w 2687155"/>
              <a:gd name="connsiteY30" fmla="*/ 35223 h 2687367"/>
              <a:gd name="connsiteX31" fmla="*/ 1232370 w 2687155"/>
              <a:gd name="connsiteY31" fmla="*/ 1063 h 2687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687155" h="2687367">
                <a:moveTo>
                  <a:pt x="1379411" y="125092"/>
                </a:moveTo>
                <a:cubicBezTo>
                  <a:pt x="1468984" y="128671"/>
                  <a:pt x="1560670" y="138721"/>
                  <a:pt x="1653453" y="155353"/>
                </a:cubicBezTo>
                <a:cubicBezTo>
                  <a:pt x="1801527" y="181896"/>
                  <a:pt x="1912668" y="241366"/>
                  <a:pt x="2013867" y="348128"/>
                </a:cubicBezTo>
                <a:cubicBezTo>
                  <a:pt x="2119726" y="459803"/>
                  <a:pt x="2206737" y="614685"/>
                  <a:pt x="2298841" y="778686"/>
                </a:cubicBezTo>
                <a:cubicBezTo>
                  <a:pt x="2315806" y="808940"/>
                  <a:pt x="2333384" y="840203"/>
                  <a:pt x="2351241" y="871513"/>
                </a:cubicBezTo>
                <a:cubicBezTo>
                  <a:pt x="2511056" y="1151785"/>
                  <a:pt x="2612199" y="1353567"/>
                  <a:pt x="2563486" y="1595136"/>
                </a:cubicBezTo>
                <a:cubicBezTo>
                  <a:pt x="2489264" y="1963210"/>
                  <a:pt x="2268671" y="2193766"/>
                  <a:pt x="1825856" y="2366012"/>
                </a:cubicBezTo>
                <a:cubicBezTo>
                  <a:pt x="1767898" y="2388550"/>
                  <a:pt x="1714751" y="2411212"/>
                  <a:pt x="1663382" y="2433131"/>
                </a:cubicBezTo>
                <a:cubicBezTo>
                  <a:pt x="1450402" y="2523968"/>
                  <a:pt x="1340635" y="2566284"/>
                  <a:pt x="1173337" y="2536294"/>
                </a:cubicBezTo>
                <a:cubicBezTo>
                  <a:pt x="1007221" y="2506516"/>
                  <a:pt x="850689" y="2439598"/>
                  <a:pt x="708072" y="2337480"/>
                </a:cubicBezTo>
                <a:cubicBezTo>
                  <a:pt x="568563" y="2237563"/>
                  <a:pt x="448362" y="2108917"/>
                  <a:pt x="350926" y="1955183"/>
                </a:cubicBezTo>
                <a:cubicBezTo>
                  <a:pt x="255118" y="1804070"/>
                  <a:pt x="185566" y="1632518"/>
                  <a:pt x="149846" y="1458983"/>
                </a:cubicBezTo>
                <a:cubicBezTo>
                  <a:pt x="113036" y="1280752"/>
                  <a:pt x="111378" y="1106123"/>
                  <a:pt x="144852" y="940122"/>
                </a:cubicBezTo>
                <a:cubicBezTo>
                  <a:pt x="176420" y="783572"/>
                  <a:pt x="238586" y="645425"/>
                  <a:pt x="329542" y="529432"/>
                </a:cubicBezTo>
                <a:cubicBezTo>
                  <a:pt x="414835" y="420736"/>
                  <a:pt x="525296" y="331640"/>
                  <a:pt x="657816" y="264604"/>
                </a:cubicBezTo>
                <a:cubicBezTo>
                  <a:pt x="861008" y="161861"/>
                  <a:pt x="1110695" y="114356"/>
                  <a:pt x="1379411" y="125092"/>
                </a:cubicBezTo>
                <a:close/>
                <a:moveTo>
                  <a:pt x="1232370" y="1063"/>
                </a:moveTo>
                <a:cubicBezTo>
                  <a:pt x="993732" y="9010"/>
                  <a:pt x="773038" y="61442"/>
                  <a:pt x="587688" y="156432"/>
                </a:cubicBezTo>
                <a:cubicBezTo>
                  <a:pt x="442630" y="230806"/>
                  <a:pt x="321713" y="329654"/>
                  <a:pt x="228351" y="450248"/>
                </a:cubicBezTo>
                <a:cubicBezTo>
                  <a:pt x="128786" y="578936"/>
                  <a:pt x="60739" y="732204"/>
                  <a:pt x="26183" y="905889"/>
                </a:cubicBezTo>
                <a:cubicBezTo>
                  <a:pt x="-10458" y="1090060"/>
                  <a:pt x="-8645" y="1283803"/>
                  <a:pt x="31650" y="1481541"/>
                </a:cubicBezTo>
                <a:cubicBezTo>
                  <a:pt x="70750" y="1674071"/>
                  <a:pt x="146884" y="1864400"/>
                  <a:pt x="251759" y="2032054"/>
                </a:cubicBezTo>
                <a:cubicBezTo>
                  <a:pt x="358415" y="2202615"/>
                  <a:pt x="489990" y="2345340"/>
                  <a:pt x="642700" y="2456196"/>
                </a:cubicBezTo>
                <a:cubicBezTo>
                  <a:pt x="798814" y="2569490"/>
                  <a:pt x="970158" y="2643732"/>
                  <a:pt x="1151993" y="2676769"/>
                </a:cubicBezTo>
                <a:cubicBezTo>
                  <a:pt x="1335121" y="2710042"/>
                  <a:pt x="1455276" y="2663095"/>
                  <a:pt x="1688410" y="2562316"/>
                </a:cubicBezTo>
                <a:cubicBezTo>
                  <a:pt x="1744639" y="2537996"/>
                  <a:pt x="1802816" y="2512855"/>
                  <a:pt x="1866259" y="2487849"/>
                </a:cubicBezTo>
                <a:cubicBezTo>
                  <a:pt x="2350978" y="2296751"/>
                  <a:pt x="2592445" y="2040959"/>
                  <a:pt x="2673692" y="1632596"/>
                </a:cubicBezTo>
                <a:cubicBezTo>
                  <a:pt x="2727013" y="1364587"/>
                  <a:pt x="2616299" y="1140721"/>
                  <a:pt x="2441361" y="829771"/>
                </a:cubicBezTo>
                <a:cubicBezTo>
                  <a:pt x="2421813" y="795032"/>
                  <a:pt x="2402572" y="760348"/>
                  <a:pt x="2383999" y="726784"/>
                </a:cubicBezTo>
                <a:cubicBezTo>
                  <a:pt x="2283182" y="544832"/>
                  <a:pt x="2187938" y="372996"/>
                  <a:pt x="2072061" y="249099"/>
                </a:cubicBezTo>
                <a:cubicBezTo>
                  <a:pt x="1961287" y="130651"/>
                  <a:pt x="1839626" y="64671"/>
                  <a:pt x="1677542" y="35223"/>
                </a:cubicBezTo>
                <a:cubicBezTo>
                  <a:pt x="1525197" y="7543"/>
                  <a:pt x="1375552" y="-3704"/>
                  <a:pt x="1232370" y="1063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053" name="Freeform: Shape 1052">
            <a:extLst>
              <a:ext uri="{FF2B5EF4-FFF2-40B4-BE49-F238E27FC236}">
                <a16:creationId xmlns:a16="http://schemas.microsoft.com/office/drawing/2014/main" id="{D0B489A4-0D2D-4199-B24F-6F153885C0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71931" y="-12440"/>
            <a:ext cx="4350361" cy="2866417"/>
          </a:xfrm>
          <a:custGeom>
            <a:avLst/>
            <a:gdLst>
              <a:gd name="connsiteX0" fmla="*/ 237339 w 4130517"/>
              <a:gd name="connsiteY0" fmla="*/ 0 h 2806419"/>
              <a:gd name="connsiteX1" fmla="*/ 3997489 w 4130517"/>
              <a:gd name="connsiteY1" fmla="*/ 0 h 2806419"/>
              <a:gd name="connsiteX2" fmla="*/ 4006148 w 4130517"/>
              <a:gd name="connsiteY2" fmla="*/ 24333 h 2806419"/>
              <a:gd name="connsiteX3" fmla="*/ 4130517 w 4130517"/>
              <a:gd name="connsiteY3" fmla="*/ 887307 h 2806419"/>
              <a:gd name="connsiteX4" fmla="*/ 3915925 w 4130517"/>
              <a:gd name="connsiteY4" fmla="*/ 1525677 h 2806419"/>
              <a:gd name="connsiteX5" fmla="*/ 3280571 w 4130517"/>
              <a:gd name="connsiteY5" fmla="*/ 2120090 h 2806419"/>
              <a:gd name="connsiteX6" fmla="*/ 3140878 w 4130517"/>
              <a:gd name="connsiteY6" fmla="*/ 2233796 h 2806419"/>
              <a:gd name="connsiteX7" fmla="*/ 1993019 w 4130517"/>
              <a:gd name="connsiteY7" fmla="*/ 2806419 h 2806419"/>
              <a:gd name="connsiteX8" fmla="*/ 480948 w 4130517"/>
              <a:gd name="connsiteY8" fmla="*/ 1875638 h 2806419"/>
              <a:gd name="connsiteX9" fmla="*/ 319805 w 4130517"/>
              <a:gd name="connsiteY9" fmla="*/ 1637519 h 2806419"/>
              <a:gd name="connsiteX10" fmla="*/ 0 w 4130517"/>
              <a:gd name="connsiteY10" fmla="*/ 887307 h 2806419"/>
              <a:gd name="connsiteX11" fmla="*/ 193231 w 4130517"/>
              <a:gd name="connsiteY11" fmla="*/ 79360 h 2806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130517" h="2806419">
                <a:moveTo>
                  <a:pt x="237339" y="0"/>
                </a:moveTo>
                <a:lnTo>
                  <a:pt x="3997489" y="0"/>
                </a:lnTo>
                <a:lnTo>
                  <a:pt x="4006148" y="24333"/>
                </a:lnTo>
                <a:cubicBezTo>
                  <a:pt x="4087750" y="288004"/>
                  <a:pt x="4130517" y="579903"/>
                  <a:pt x="4130517" y="887307"/>
                </a:cubicBezTo>
                <a:cubicBezTo>
                  <a:pt x="4130517" y="1132599"/>
                  <a:pt x="4064304" y="1329464"/>
                  <a:pt x="3915925" y="1525677"/>
                </a:cubicBezTo>
                <a:cubicBezTo>
                  <a:pt x="3760721" y="1730924"/>
                  <a:pt x="3527514" y="1919967"/>
                  <a:pt x="3280571" y="2120090"/>
                </a:cubicBezTo>
                <a:cubicBezTo>
                  <a:pt x="3235011" y="2156968"/>
                  <a:pt x="3187944" y="2195151"/>
                  <a:pt x="3140878" y="2233796"/>
                </a:cubicBezTo>
                <a:cubicBezTo>
                  <a:pt x="2719582" y="2579662"/>
                  <a:pt x="2412097" y="2806419"/>
                  <a:pt x="1993019" y="2806419"/>
                </a:cubicBezTo>
                <a:cubicBezTo>
                  <a:pt x="1354472" y="2806419"/>
                  <a:pt x="902244" y="2528070"/>
                  <a:pt x="480948" y="1875638"/>
                </a:cubicBezTo>
                <a:cubicBezTo>
                  <a:pt x="425816" y="1790244"/>
                  <a:pt x="371924" y="1712578"/>
                  <a:pt x="319805" y="1637519"/>
                </a:cubicBezTo>
                <a:cubicBezTo>
                  <a:pt x="103795" y="1326296"/>
                  <a:pt x="0" y="1164446"/>
                  <a:pt x="0" y="887307"/>
                </a:cubicBezTo>
                <a:cubicBezTo>
                  <a:pt x="0" y="612125"/>
                  <a:pt x="65060" y="340293"/>
                  <a:pt x="193231" y="79360"/>
                </a:cubicBezTo>
                <a:close/>
              </a:path>
            </a:pathLst>
          </a:custGeom>
          <a:noFill/>
          <a:ln w="19050">
            <a:solidFill>
              <a:srgbClr val="FFFFFF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1036" name="Picture 12" descr="Ruban LED interieur 5m 72W 60 leds/m 24V IP20">
            <a:extLst>
              <a:ext uri="{FF2B5EF4-FFF2-40B4-BE49-F238E27FC236}">
                <a16:creationId xmlns:a16="http://schemas.microsoft.com/office/drawing/2014/main" id="{94D20991-1A09-97CB-A0B0-2B5CC5FA7E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3" b="17264"/>
          <a:stretch/>
        </p:blipFill>
        <p:spPr bwMode="auto">
          <a:xfrm>
            <a:off x="7111608" y="12"/>
            <a:ext cx="4011734" cy="2646947"/>
          </a:xfrm>
          <a:custGeom>
            <a:avLst/>
            <a:gdLst/>
            <a:ahLst/>
            <a:cxnLst/>
            <a:rect l="l" t="t" r="r" b="b"/>
            <a:pathLst>
              <a:path w="4011734" h="2646947">
                <a:moveTo>
                  <a:pt x="169207" y="0"/>
                </a:moveTo>
                <a:lnTo>
                  <a:pt x="3717700" y="0"/>
                </a:lnTo>
                <a:lnTo>
                  <a:pt x="3722961" y="7075"/>
                </a:lnTo>
                <a:cubicBezTo>
                  <a:pt x="3759881" y="62336"/>
                  <a:pt x="3793606" y="118918"/>
                  <a:pt x="3824060" y="176721"/>
                </a:cubicBezTo>
                <a:cubicBezTo>
                  <a:pt x="3948545" y="413080"/>
                  <a:pt x="4011734" y="659312"/>
                  <a:pt x="4011734" y="908578"/>
                </a:cubicBezTo>
                <a:cubicBezTo>
                  <a:pt x="4011734" y="1159615"/>
                  <a:pt x="3910924" y="1306223"/>
                  <a:pt x="3701126" y="1588134"/>
                </a:cubicBezTo>
                <a:cubicBezTo>
                  <a:pt x="3650506" y="1656124"/>
                  <a:pt x="3598163" y="1726474"/>
                  <a:pt x="3544617" y="1803828"/>
                </a:cubicBezTo>
                <a:cubicBezTo>
                  <a:pt x="3135436" y="2394813"/>
                  <a:pt x="2696213" y="2646947"/>
                  <a:pt x="2076029" y="2646947"/>
                </a:cubicBezTo>
                <a:cubicBezTo>
                  <a:pt x="1669002" y="2646947"/>
                  <a:pt x="1370360" y="2441546"/>
                  <a:pt x="961179" y="2128254"/>
                </a:cubicBezTo>
                <a:cubicBezTo>
                  <a:pt x="915468" y="2093247"/>
                  <a:pt x="869754" y="2058662"/>
                  <a:pt x="825505" y="2025257"/>
                </a:cubicBezTo>
                <a:cubicBezTo>
                  <a:pt x="585662" y="1843981"/>
                  <a:pt x="359162" y="1672742"/>
                  <a:pt x="208421" y="1486825"/>
                </a:cubicBezTo>
                <a:cubicBezTo>
                  <a:pt x="64309" y="1309091"/>
                  <a:pt x="0" y="1130767"/>
                  <a:pt x="0" y="908578"/>
                </a:cubicBezTo>
                <a:cubicBezTo>
                  <a:pt x="0" y="630123"/>
                  <a:pt x="41538" y="365716"/>
                  <a:pt x="120793" y="126877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55" name="Freeform: Shape 1054">
            <a:extLst>
              <a:ext uri="{FF2B5EF4-FFF2-40B4-BE49-F238E27FC236}">
                <a16:creationId xmlns:a16="http://schemas.microsoft.com/office/drawing/2014/main" id="{CAB4EFC4-7E1F-4404-9835-FA919F0987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111608" y="0"/>
            <a:ext cx="4011734" cy="2646947"/>
          </a:xfrm>
          <a:custGeom>
            <a:avLst/>
            <a:gdLst>
              <a:gd name="connsiteX0" fmla="*/ 3842527 w 4011734"/>
              <a:gd name="connsiteY0" fmla="*/ 0 h 2646947"/>
              <a:gd name="connsiteX1" fmla="*/ 3700720 w 4011734"/>
              <a:gd name="connsiteY1" fmla="*/ 0 h 2646947"/>
              <a:gd name="connsiteX2" fmla="*/ 3740093 w 4011734"/>
              <a:gd name="connsiteY2" fmla="*/ 75602 h 2646947"/>
              <a:gd name="connsiteX3" fmla="*/ 3916112 w 4011734"/>
              <a:gd name="connsiteY3" fmla="*/ 922354 h 2646947"/>
              <a:gd name="connsiteX4" fmla="*/ 3720190 w 4011734"/>
              <a:gd name="connsiteY4" fmla="*/ 1434599 h 2646947"/>
              <a:gd name="connsiteX5" fmla="*/ 3140113 w 4011734"/>
              <a:gd name="connsiteY5" fmla="*/ 1911574 h 2646947"/>
              <a:gd name="connsiteX6" fmla="*/ 3012574 w 4011734"/>
              <a:gd name="connsiteY6" fmla="*/ 2002816 h 2646947"/>
              <a:gd name="connsiteX7" fmla="*/ 1964580 w 4011734"/>
              <a:gd name="connsiteY7" fmla="*/ 2462305 h 2646947"/>
              <a:gd name="connsiteX8" fmla="*/ 584064 w 4011734"/>
              <a:gd name="connsiteY8" fmla="*/ 1715420 h 2646947"/>
              <a:gd name="connsiteX9" fmla="*/ 436941 w 4011734"/>
              <a:gd name="connsiteY9" fmla="*/ 1524345 h 2646947"/>
              <a:gd name="connsiteX10" fmla="*/ 144959 w 4011734"/>
              <a:gd name="connsiteY10" fmla="*/ 922354 h 2646947"/>
              <a:gd name="connsiteX11" fmla="*/ 321378 w 4011734"/>
              <a:gd name="connsiteY11" fmla="*/ 274033 h 2646947"/>
              <a:gd name="connsiteX12" fmla="*/ 416414 w 4011734"/>
              <a:gd name="connsiteY12" fmla="*/ 123749 h 2646947"/>
              <a:gd name="connsiteX13" fmla="*/ 514060 w 4011734"/>
              <a:gd name="connsiteY13" fmla="*/ 0 h 2646947"/>
              <a:gd name="connsiteX14" fmla="*/ 294034 w 4011734"/>
              <a:gd name="connsiteY14" fmla="*/ 0 h 2646947"/>
              <a:gd name="connsiteX15" fmla="*/ 288773 w 4011734"/>
              <a:gd name="connsiteY15" fmla="*/ 7075 h 2646947"/>
              <a:gd name="connsiteX16" fmla="*/ 187674 w 4011734"/>
              <a:gd name="connsiteY16" fmla="*/ 176721 h 2646947"/>
              <a:gd name="connsiteX17" fmla="*/ 0 w 4011734"/>
              <a:gd name="connsiteY17" fmla="*/ 908578 h 2646947"/>
              <a:gd name="connsiteX18" fmla="*/ 310608 w 4011734"/>
              <a:gd name="connsiteY18" fmla="*/ 1588134 h 2646947"/>
              <a:gd name="connsiteX19" fmla="*/ 467117 w 4011734"/>
              <a:gd name="connsiteY19" fmla="*/ 1803828 h 2646947"/>
              <a:gd name="connsiteX20" fmla="*/ 1935705 w 4011734"/>
              <a:gd name="connsiteY20" fmla="*/ 2646947 h 2646947"/>
              <a:gd name="connsiteX21" fmla="*/ 3050555 w 4011734"/>
              <a:gd name="connsiteY21" fmla="*/ 2128254 h 2646947"/>
              <a:gd name="connsiteX22" fmla="*/ 3186230 w 4011734"/>
              <a:gd name="connsiteY22" fmla="*/ 2025257 h 2646947"/>
              <a:gd name="connsiteX23" fmla="*/ 3803313 w 4011734"/>
              <a:gd name="connsiteY23" fmla="*/ 1486825 h 2646947"/>
              <a:gd name="connsiteX24" fmla="*/ 4011734 w 4011734"/>
              <a:gd name="connsiteY24" fmla="*/ 908578 h 2646947"/>
              <a:gd name="connsiteX25" fmla="*/ 3890941 w 4011734"/>
              <a:gd name="connsiteY25" fmla="*/ 126877 h 2646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4011734" h="2646947">
                <a:moveTo>
                  <a:pt x="3842527" y="0"/>
                </a:moveTo>
                <a:lnTo>
                  <a:pt x="3700720" y="0"/>
                </a:lnTo>
                <a:lnTo>
                  <a:pt x="3740093" y="75602"/>
                </a:lnTo>
                <a:cubicBezTo>
                  <a:pt x="3855101" y="325120"/>
                  <a:pt x="3916112" y="614016"/>
                  <a:pt x="3916112" y="922354"/>
                </a:cubicBezTo>
                <a:cubicBezTo>
                  <a:pt x="3916112" y="1119183"/>
                  <a:pt x="3855659" y="1277152"/>
                  <a:pt x="3720190" y="1434599"/>
                </a:cubicBezTo>
                <a:cubicBezTo>
                  <a:pt x="3578489" y="1599296"/>
                  <a:pt x="3365572" y="1750990"/>
                  <a:pt x="3140113" y="1911574"/>
                </a:cubicBezTo>
                <a:cubicBezTo>
                  <a:pt x="3098517" y="1941167"/>
                  <a:pt x="3055545" y="1971805"/>
                  <a:pt x="3012574" y="2002816"/>
                </a:cubicBezTo>
                <a:cubicBezTo>
                  <a:pt x="2627932" y="2280349"/>
                  <a:pt x="2347200" y="2462305"/>
                  <a:pt x="1964580" y="2462305"/>
                </a:cubicBezTo>
                <a:cubicBezTo>
                  <a:pt x="1381588" y="2462305"/>
                  <a:pt x="968706" y="2238951"/>
                  <a:pt x="584064" y="1715420"/>
                </a:cubicBezTo>
                <a:cubicBezTo>
                  <a:pt x="533728" y="1646896"/>
                  <a:pt x="484524" y="1584575"/>
                  <a:pt x="436941" y="1524345"/>
                </a:cubicBezTo>
                <a:cubicBezTo>
                  <a:pt x="239723" y="1274611"/>
                  <a:pt x="144959" y="1144738"/>
                  <a:pt x="144959" y="922354"/>
                </a:cubicBezTo>
                <a:cubicBezTo>
                  <a:pt x="144959" y="701540"/>
                  <a:pt x="204359" y="483414"/>
                  <a:pt x="321378" y="274033"/>
                </a:cubicBezTo>
                <a:cubicBezTo>
                  <a:pt x="350006" y="222828"/>
                  <a:pt x="381708" y="172704"/>
                  <a:pt x="416414" y="123749"/>
                </a:cubicBezTo>
                <a:lnTo>
                  <a:pt x="514060" y="0"/>
                </a:lnTo>
                <a:lnTo>
                  <a:pt x="294034" y="0"/>
                </a:lnTo>
                <a:lnTo>
                  <a:pt x="288773" y="7075"/>
                </a:lnTo>
                <a:cubicBezTo>
                  <a:pt x="251853" y="62336"/>
                  <a:pt x="218128" y="118918"/>
                  <a:pt x="187674" y="176721"/>
                </a:cubicBezTo>
                <a:cubicBezTo>
                  <a:pt x="63189" y="413080"/>
                  <a:pt x="0" y="659312"/>
                  <a:pt x="0" y="908578"/>
                </a:cubicBezTo>
                <a:cubicBezTo>
                  <a:pt x="0" y="1159615"/>
                  <a:pt x="100810" y="1306222"/>
                  <a:pt x="310608" y="1588134"/>
                </a:cubicBezTo>
                <a:cubicBezTo>
                  <a:pt x="361228" y="1656124"/>
                  <a:pt x="413571" y="1726474"/>
                  <a:pt x="467117" y="1803828"/>
                </a:cubicBezTo>
                <a:cubicBezTo>
                  <a:pt x="876298" y="2394813"/>
                  <a:pt x="1315521" y="2646947"/>
                  <a:pt x="1935705" y="2646947"/>
                </a:cubicBezTo>
                <a:cubicBezTo>
                  <a:pt x="2342732" y="2646947"/>
                  <a:pt x="2641374" y="2441546"/>
                  <a:pt x="3050555" y="2128254"/>
                </a:cubicBezTo>
                <a:cubicBezTo>
                  <a:pt x="3096266" y="2093247"/>
                  <a:pt x="3141980" y="2058662"/>
                  <a:pt x="3186230" y="2025257"/>
                </a:cubicBezTo>
                <a:cubicBezTo>
                  <a:pt x="3426072" y="1843981"/>
                  <a:pt x="3652572" y="1672742"/>
                  <a:pt x="3803313" y="1486825"/>
                </a:cubicBezTo>
                <a:cubicBezTo>
                  <a:pt x="3947426" y="1309091"/>
                  <a:pt x="4011734" y="1130767"/>
                  <a:pt x="4011734" y="908578"/>
                </a:cubicBezTo>
                <a:cubicBezTo>
                  <a:pt x="4011734" y="630123"/>
                  <a:pt x="3970196" y="365716"/>
                  <a:pt x="3890941" y="126877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20E736B-9763-3C91-F4F6-22FF9C59EB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82178" y="3589238"/>
            <a:ext cx="5745707" cy="2612024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fr-FR" sz="2400" b="1">
                <a:solidFill>
                  <a:schemeClr val="accent6">
                    <a:lumMod val="50000"/>
                  </a:schemeClr>
                </a:solidFill>
              </a:rPr>
              <a:t>Matériel :</a:t>
            </a:r>
          </a:p>
          <a:p>
            <a:pPr marL="0" indent="0">
              <a:buNone/>
            </a:pPr>
            <a:endParaRPr lang="fr-FR" sz="1800" b="1"/>
          </a:p>
          <a:p>
            <a:pPr lvl="1"/>
            <a:r>
              <a:rPr lang="fr-FR" sz="1800"/>
              <a:t>Carte UCA21</a:t>
            </a:r>
          </a:p>
          <a:p>
            <a:pPr lvl="1"/>
            <a:r>
              <a:rPr lang="fr-FR" sz="1800" b="0" u="none" strike="noStrike">
                <a:effectLst/>
              </a:rPr>
              <a:t>MAKER-SOIL-MOISTURE</a:t>
            </a:r>
          </a:p>
          <a:p>
            <a:pPr lvl="1"/>
            <a:r>
              <a:rPr lang="fr-FR" sz="1800"/>
              <a:t>Écran OLED SSD1306</a:t>
            </a:r>
          </a:p>
          <a:p>
            <a:pPr lvl="1"/>
            <a:r>
              <a:rPr lang="fr-FR" sz="1800"/>
              <a:t>Bande LED</a:t>
            </a:r>
          </a:p>
          <a:p>
            <a:pPr lvl="1"/>
            <a:r>
              <a:rPr lang="fr-FR" sz="1800"/>
              <a:t>Batterie</a:t>
            </a:r>
          </a:p>
          <a:p>
            <a:pPr lvl="1"/>
            <a:r>
              <a:rPr lang="fr-FR" sz="1800"/>
              <a:t>10 Fils</a:t>
            </a:r>
          </a:p>
        </p:txBody>
      </p:sp>
      <p:sp>
        <p:nvSpPr>
          <p:cNvPr id="1057" name="Freeform: Shape 1056">
            <a:extLst>
              <a:ext uri="{FF2B5EF4-FFF2-40B4-BE49-F238E27FC236}">
                <a16:creationId xmlns:a16="http://schemas.microsoft.com/office/drawing/2014/main" id="{89C1BF26-4E8B-4F40-A7F7-7421DA8E0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3272818"/>
            <a:ext cx="5745707" cy="3585182"/>
          </a:xfrm>
          <a:custGeom>
            <a:avLst/>
            <a:gdLst>
              <a:gd name="connsiteX0" fmla="*/ 2681036 w 5745707"/>
              <a:gd name="connsiteY0" fmla="*/ 205773 h 3585182"/>
              <a:gd name="connsiteX1" fmla="*/ 4204914 w 5745707"/>
              <a:gd name="connsiteY1" fmla="*/ 727949 h 3585182"/>
              <a:gd name="connsiteX2" fmla="*/ 4539662 w 5745707"/>
              <a:gd name="connsiteY2" fmla="*/ 935341 h 3585182"/>
              <a:gd name="connsiteX3" fmla="*/ 5364672 w 5745707"/>
              <a:gd name="connsiteY3" fmla="*/ 1696466 h 3585182"/>
              <a:gd name="connsiteX4" fmla="*/ 5596067 w 5745707"/>
              <a:gd name="connsiteY4" fmla="*/ 2824431 h 3585182"/>
              <a:gd name="connsiteX5" fmla="*/ 5529216 w 5745707"/>
              <a:gd name="connsiteY5" fmla="*/ 3415690 h 3585182"/>
              <a:gd name="connsiteX6" fmla="*/ 5485002 w 5745707"/>
              <a:gd name="connsiteY6" fmla="*/ 3585181 h 3585182"/>
              <a:gd name="connsiteX7" fmla="*/ 183434 w 5745707"/>
              <a:gd name="connsiteY7" fmla="*/ 3585181 h 3585182"/>
              <a:gd name="connsiteX8" fmla="*/ 177419 w 5745707"/>
              <a:gd name="connsiteY8" fmla="*/ 3379484 h 3585182"/>
              <a:gd name="connsiteX9" fmla="*/ 209241 w 5745707"/>
              <a:gd name="connsiteY9" fmla="*/ 3138007 h 3585182"/>
              <a:gd name="connsiteX10" fmla="*/ 641778 w 5745707"/>
              <a:gd name="connsiteY10" fmla="*/ 2025377 h 3585182"/>
              <a:gd name="connsiteX11" fmla="*/ 746708 w 5745707"/>
              <a:gd name="connsiteY11" fmla="*/ 1802131 h 3585182"/>
              <a:gd name="connsiteX12" fmla="*/ 1818233 w 5745707"/>
              <a:gd name="connsiteY12" fmla="*/ 423089 h 3585182"/>
              <a:gd name="connsiteX13" fmla="*/ 2681036 w 5745707"/>
              <a:gd name="connsiteY13" fmla="*/ 205773 h 3585182"/>
              <a:gd name="connsiteX14" fmla="*/ 2819256 w 5745707"/>
              <a:gd name="connsiteY14" fmla="*/ 215 h 3585182"/>
              <a:gd name="connsiteX15" fmla="*/ 1890925 w 5745707"/>
              <a:gd name="connsiteY15" fmla="*/ 199329 h 3585182"/>
              <a:gd name="connsiteX16" fmla="*/ 686343 w 5745707"/>
              <a:gd name="connsiteY16" fmla="*/ 1649431 h 3585182"/>
              <a:gd name="connsiteX17" fmla="*/ 564274 w 5745707"/>
              <a:gd name="connsiteY17" fmla="*/ 1887084 h 3585182"/>
              <a:gd name="connsiteX18" fmla="*/ 52127 w 5745707"/>
              <a:gd name="connsiteY18" fmla="*/ 3075346 h 3585182"/>
              <a:gd name="connsiteX19" fmla="*/ 0 w 5745707"/>
              <a:gd name="connsiteY19" fmla="*/ 3461881 h 3585182"/>
              <a:gd name="connsiteX20" fmla="*/ 3411 w 5745707"/>
              <a:gd name="connsiteY20" fmla="*/ 3585182 h 3585182"/>
              <a:gd name="connsiteX21" fmla="*/ 5554638 w 5745707"/>
              <a:gd name="connsiteY21" fmla="*/ 3585182 h 3585182"/>
              <a:gd name="connsiteX22" fmla="*/ 5704185 w 5745707"/>
              <a:gd name="connsiteY22" fmla="*/ 3585182 h 3585182"/>
              <a:gd name="connsiteX23" fmla="*/ 5745707 w 5745707"/>
              <a:gd name="connsiteY23" fmla="*/ 3585182 h 3585182"/>
              <a:gd name="connsiteX24" fmla="*/ 5745707 w 5745707"/>
              <a:gd name="connsiteY24" fmla="*/ 3381173 h 3585182"/>
              <a:gd name="connsiteX25" fmla="*/ 5745707 w 5745707"/>
              <a:gd name="connsiteY25" fmla="*/ 3339523 h 3585182"/>
              <a:gd name="connsiteX26" fmla="*/ 5745707 w 5745707"/>
              <a:gd name="connsiteY26" fmla="*/ 2216622 h 3585182"/>
              <a:gd name="connsiteX27" fmla="*/ 5704206 w 5745707"/>
              <a:gd name="connsiteY27" fmla="*/ 2023225 h 3585182"/>
              <a:gd name="connsiteX28" fmla="*/ 5605772 w 5745707"/>
              <a:gd name="connsiteY28" fmla="*/ 1730491 h 3585182"/>
              <a:gd name="connsiteX29" fmla="*/ 4763244 w 5745707"/>
              <a:gd name="connsiteY29" fmla="*/ 870138 h 3585182"/>
              <a:gd name="connsiteX30" fmla="*/ 4416664 w 5745707"/>
              <a:gd name="connsiteY30" fmla="*/ 631051 h 3585182"/>
              <a:gd name="connsiteX31" fmla="*/ 2819256 w 5745707"/>
              <a:gd name="connsiteY31" fmla="*/ 215 h 3585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5745707" h="3585182">
                <a:moveTo>
                  <a:pt x="2681036" y="205773"/>
                </a:moveTo>
                <a:cubicBezTo>
                  <a:pt x="3159126" y="194053"/>
                  <a:pt x="3647122" y="365554"/>
                  <a:pt x="4204914" y="727949"/>
                </a:cubicBezTo>
                <a:cubicBezTo>
                  <a:pt x="4321714" y="803849"/>
                  <a:pt x="4432525" y="870727"/>
                  <a:pt x="4539662" y="935341"/>
                </a:cubicBezTo>
                <a:cubicBezTo>
                  <a:pt x="4983772" y="1203307"/>
                  <a:pt x="5204291" y="1347559"/>
                  <a:pt x="5364672" y="1696466"/>
                </a:cubicBezTo>
                <a:cubicBezTo>
                  <a:pt x="5523920" y="2042910"/>
                  <a:pt x="5601714" y="2422438"/>
                  <a:pt x="5596067" y="2824431"/>
                </a:cubicBezTo>
                <a:cubicBezTo>
                  <a:pt x="5593280" y="3021066"/>
                  <a:pt x="5570901" y="3218624"/>
                  <a:pt x="5529216" y="3415690"/>
                </a:cubicBezTo>
                <a:lnTo>
                  <a:pt x="5485002" y="3585181"/>
                </a:lnTo>
                <a:lnTo>
                  <a:pt x="183434" y="3585181"/>
                </a:lnTo>
                <a:lnTo>
                  <a:pt x="177419" y="3379484"/>
                </a:lnTo>
                <a:cubicBezTo>
                  <a:pt x="181642" y="3301162"/>
                  <a:pt x="192292" y="3221031"/>
                  <a:pt x="209241" y="3138007"/>
                </a:cubicBezTo>
                <a:cubicBezTo>
                  <a:pt x="280153" y="2790621"/>
                  <a:pt x="455777" y="2418912"/>
                  <a:pt x="641778" y="2025377"/>
                </a:cubicBezTo>
                <a:cubicBezTo>
                  <a:pt x="676120" y="1952827"/>
                  <a:pt x="711548" y="1877771"/>
                  <a:pt x="746708" y="1802131"/>
                </a:cubicBezTo>
                <a:cubicBezTo>
                  <a:pt x="1061459" y="1125148"/>
                  <a:pt x="1306038" y="663370"/>
                  <a:pt x="1818233" y="423089"/>
                </a:cubicBezTo>
                <a:cubicBezTo>
                  <a:pt x="2110892" y="285795"/>
                  <a:pt x="2394181" y="212804"/>
                  <a:pt x="2681036" y="205773"/>
                </a:cubicBezTo>
                <a:close/>
                <a:moveTo>
                  <a:pt x="2819256" y="215"/>
                </a:moveTo>
                <a:cubicBezTo>
                  <a:pt x="2513654" y="-4312"/>
                  <a:pt x="2208774" y="62841"/>
                  <a:pt x="1890925" y="199329"/>
                </a:cubicBezTo>
                <a:cubicBezTo>
                  <a:pt x="1334645" y="438201"/>
                  <a:pt x="1052847" y="928614"/>
                  <a:pt x="686343" y="1649431"/>
                </a:cubicBezTo>
                <a:cubicBezTo>
                  <a:pt x="645402" y="1729970"/>
                  <a:pt x="604201" y="1809862"/>
                  <a:pt x="564274" y="1887084"/>
                </a:cubicBezTo>
                <a:cubicBezTo>
                  <a:pt x="347995" y="2305972"/>
                  <a:pt x="143776" y="2701628"/>
                  <a:pt x="52127" y="3075346"/>
                </a:cubicBezTo>
                <a:cubicBezTo>
                  <a:pt x="19266" y="3209322"/>
                  <a:pt x="1796" y="3336841"/>
                  <a:pt x="0" y="3461881"/>
                </a:cubicBezTo>
                <a:lnTo>
                  <a:pt x="3411" y="3585182"/>
                </a:lnTo>
                <a:lnTo>
                  <a:pt x="5554638" y="3585182"/>
                </a:lnTo>
                <a:lnTo>
                  <a:pt x="5704185" y="3585182"/>
                </a:lnTo>
                <a:lnTo>
                  <a:pt x="5745707" y="3585182"/>
                </a:lnTo>
                <a:lnTo>
                  <a:pt x="5745707" y="3381173"/>
                </a:lnTo>
                <a:lnTo>
                  <a:pt x="5745707" y="3339523"/>
                </a:lnTo>
                <a:lnTo>
                  <a:pt x="5745707" y="2216622"/>
                </a:lnTo>
                <a:lnTo>
                  <a:pt x="5704206" y="2023225"/>
                </a:lnTo>
                <a:cubicBezTo>
                  <a:pt x="5676925" y="1923742"/>
                  <a:pt x="5644106" y="1826103"/>
                  <a:pt x="5605772" y="1730491"/>
                </a:cubicBezTo>
                <a:cubicBezTo>
                  <a:pt x="5451349" y="1345325"/>
                  <a:pt x="5223389" y="1179549"/>
                  <a:pt x="4763244" y="870138"/>
                </a:cubicBezTo>
                <a:cubicBezTo>
                  <a:pt x="4652240" y="795528"/>
                  <a:pt x="4537430" y="718309"/>
                  <a:pt x="4416664" y="631051"/>
                </a:cubicBezTo>
                <a:cubicBezTo>
                  <a:pt x="3839936" y="214420"/>
                  <a:pt x="3328594" y="7761"/>
                  <a:pt x="2819256" y="215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819163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5D7F64A8-D625-4F61-A290-B499BB62AC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6F091B6F-7ADA-BB42-C837-FD07612017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7364" y="-309827"/>
            <a:ext cx="5996517" cy="234584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b="1" kern="1200" err="1">
                <a:solidFill>
                  <a:schemeClr val="accent6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Fonctionnement</a:t>
            </a:r>
            <a:endParaRPr lang="en-US" sz="4000" b="1" kern="1200">
              <a:solidFill>
                <a:schemeClr val="accent6">
                  <a:lumMod val="50000"/>
                </a:schemeClr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0" name="Graphic 9" descr="Plante">
            <a:extLst>
              <a:ext uri="{FF2B5EF4-FFF2-40B4-BE49-F238E27FC236}">
                <a16:creationId xmlns:a16="http://schemas.microsoft.com/office/drawing/2014/main" id="{2D9D974B-6AE8-BE8A-C294-93D696590A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6948" y="2694018"/>
            <a:ext cx="1198532" cy="1198532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AB846FDF-15AC-5CF5-7D1B-4B350F17785E}"/>
              </a:ext>
            </a:extLst>
          </p:cNvPr>
          <p:cNvSpPr txBox="1"/>
          <p:nvPr/>
        </p:nvSpPr>
        <p:spPr>
          <a:xfrm>
            <a:off x="2187364" y="2887325"/>
            <a:ext cx="7261436" cy="299531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/>
              <a:t>Le pot </a:t>
            </a:r>
            <a:r>
              <a:rPr lang="en-US" err="1"/>
              <a:t>connecté</a:t>
            </a:r>
            <a:r>
              <a:rPr lang="en-US"/>
              <a:t> </a:t>
            </a:r>
            <a:r>
              <a:rPr lang="en-US" err="1"/>
              <a:t>utilise</a:t>
            </a:r>
            <a:r>
              <a:rPr lang="en-US"/>
              <a:t> un </a:t>
            </a:r>
            <a:r>
              <a:rPr lang="en-US" b="1" err="1"/>
              <a:t>capteur</a:t>
            </a:r>
            <a:r>
              <a:rPr lang="en-US" b="1"/>
              <a:t> </a:t>
            </a:r>
            <a:r>
              <a:rPr lang="en-US" b="1" err="1"/>
              <a:t>d’humidité</a:t>
            </a:r>
            <a:r>
              <a:rPr lang="en-US"/>
              <a:t> </a:t>
            </a:r>
            <a:r>
              <a:rPr lang="en-US" err="1"/>
              <a:t>qu’on</a:t>
            </a:r>
            <a:r>
              <a:rPr lang="en-US"/>
              <a:t> </a:t>
            </a:r>
            <a:r>
              <a:rPr lang="en-US" err="1"/>
              <a:t>plante</a:t>
            </a:r>
            <a:r>
              <a:rPr lang="en-US"/>
              <a:t> dans la terre. Ce </a:t>
            </a:r>
            <a:r>
              <a:rPr lang="en-US" err="1"/>
              <a:t>capteur</a:t>
            </a:r>
            <a:r>
              <a:rPr lang="en-US"/>
              <a:t> </a:t>
            </a:r>
            <a:r>
              <a:rPr lang="en-US" err="1"/>
              <a:t>mesure</a:t>
            </a:r>
            <a:r>
              <a:rPr lang="en-US"/>
              <a:t> </a:t>
            </a:r>
            <a:r>
              <a:rPr lang="en-US" err="1"/>
              <a:t>si</a:t>
            </a:r>
            <a:r>
              <a:rPr lang="en-US"/>
              <a:t> la terre </a:t>
            </a:r>
            <a:r>
              <a:rPr lang="en-US" err="1"/>
              <a:t>est</a:t>
            </a:r>
            <a:r>
              <a:rPr lang="en-US"/>
              <a:t> </a:t>
            </a:r>
            <a:r>
              <a:rPr lang="en-US" b="1" err="1"/>
              <a:t>humide</a:t>
            </a:r>
            <a:r>
              <a:rPr lang="en-US"/>
              <a:t> </a:t>
            </a:r>
            <a:r>
              <a:rPr lang="en-US" err="1"/>
              <a:t>ou</a:t>
            </a:r>
            <a:r>
              <a:rPr lang="en-US"/>
              <a:t> </a:t>
            </a:r>
            <a:r>
              <a:rPr lang="en-US" b="1" err="1"/>
              <a:t>sèche</a:t>
            </a:r>
            <a:r>
              <a:rPr lang="en-US" b="1"/>
              <a:t> </a:t>
            </a:r>
            <a:r>
              <a:rPr lang="en-US" b="1" err="1"/>
              <a:t>en</a:t>
            </a:r>
            <a:r>
              <a:rPr lang="en-US" b="1"/>
              <a:t> </a:t>
            </a:r>
            <a:r>
              <a:rPr lang="en-US" b="1" err="1"/>
              <a:t>fonction</a:t>
            </a:r>
            <a:r>
              <a:rPr lang="en-US" b="1"/>
              <a:t> de son </a:t>
            </a:r>
            <a:r>
              <a:rPr lang="en-US" b="1" err="1"/>
              <a:t>taux</a:t>
            </a:r>
            <a:r>
              <a:rPr lang="en-US" b="1"/>
              <a:t> </a:t>
            </a:r>
            <a:r>
              <a:rPr lang="en-US" b="1" err="1"/>
              <a:t>d’humidité</a:t>
            </a:r>
            <a:r>
              <a:rPr lang="en-US"/>
              <a:t>.</a:t>
            </a:r>
            <a:br>
              <a:rPr lang="en-US"/>
            </a:br>
            <a:r>
              <a:rPr lang="en-US"/>
              <a:t>Il </a:t>
            </a: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relié</a:t>
            </a:r>
            <a:r>
              <a:rPr lang="en-US"/>
              <a:t> à </a:t>
            </a:r>
            <a:r>
              <a:rPr lang="en-US" err="1"/>
              <a:t>une</a:t>
            </a:r>
            <a:r>
              <a:rPr lang="en-US"/>
              <a:t> </a:t>
            </a:r>
            <a:r>
              <a:rPr lang="en-US" b="1"/>
              <a:t>carte UCA21 q</a:t>
            </a:r>
            <a:r>
              <a:rPr lang="en-US"/>
              <a:t>ui lit les données du </a:t>
            </a:r>
            <a:r>
              <a:rPr lang="en-US" err="1"/>
              <a:t>capteur</a:t>
            </a:r>
            <a:r>
              <a:rPr lang="en-US"/>
              <a:t>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/>
              <a:t>Quand la terre </a:t>
            </a:r>
            <a:r>
              <a:rPr lang="en-US" err="1"/>
              <a:t>devient</a:t>
            </a:r>
            <a:r>
              <a:rPr lang="en-US"/>
              <a:t> trop </a:t>
            </a:r>
            <a:r>
              <a:rPr lang="en-US" err="1"/>
              <a:t>sèche</a:t>
            </a:r>
            <a:r>
              <a:rPr lang="en-US"/>
              <a:t>, la carte le </a:t>
            </a:r>
            <a:r>
              <a:rPr lang="en-US" err="1"/>
              <a:t>détecte</a:t>
            </a:r>
            <a:r>
              <a:rPr lang="en-US"/>
              <a:t> et </a:t>
            </a:r>
            <a:r>
              <a:rPr lang="en-US" b="1" err="1"/>
              <a:t>envoie</a:t>
            </a:r>
            <a:r>
              <a:rPr lang="en-US" b="1"/>
              <a:t> un signal</a:t>
            </a:r>
            <a:r>
              <a:rPr lang="en-US"/>
              <a:t>. Ce signal </a:t>
            </a:r>
            <a:r>
              <a:rPr lang="en-US" err="1"/>
              <a:t>peut</a:t>
            </a:r>
            <a:r>
              <a:rPr lang="en-US"/>
              <a:t> </a:t>
            </a:r>
            <a:r>
              <a:rPr lang="en-US" err="1"/>
              <a:t>allumer</a:t>
            </a:r>
            <a:r>
              <a:rPr lang="en-US"/>
              <a:t> </a:t>
            </a:r>
            <a:r>
              <a:rPr lang="en-US" err="1"/>
              <a:t>une</a:t>
            </a:r>
            <a:r>
              <a:rPr lang="en-US"/>
              <a:t> </a:t>
            </a:r>
            <a:r>
              <a:rPr lang="en-US" b="1"/>
              <a:t>LED rouge</a:t>
            </a:r>
            <a:r>
              <a:rPr lang="en-US"/>
              <a:t> et </a:t>
            </a:r>
            <a:r>
              <a:rPr lang="en-US" err="1"/>
              <a:t>même</a:t>
            </a:r>
            <a:r>
              <a:rPr lang="en-US"/>
              <a:t> </a:t>
            </a:r>
            <a:r>
              <a:rPr lang="en-US" b="1" err="1"/>
              <a:t>envoyer</a:t>
            </a:r>
            <a:r>
              <a:rPr lang="en-US" b="1"/>
              <a:t> un mail</a:t>
            </a:r>
            <a:r>
              <a:rPr lang="en-US"/>
              <a:t> grâce à </a:t>
            </a:r>
            <a:r>
              <a:rPr lang="en-US" err="1"/>
              <a:t>une</a:t>
            </a:r>
            <a:r>
              <a:rPr lang="en-US"/>
              <a:t> communication LORA pour dire :</a:t>
            </a:r>
            <a:br>
              <a:rPr lang="en-US"/>
            </a:br>
            <a:r>
              <a:rPr lang="en-US"/>
              <a:t>“Attention, la </a:t>
            </a:r>
            <a:r>
              <a:rPr lang="en-US" err="1"/>
              <a:t>plante</a:t>
            </a:r>
            <a:r>
              <a:rPr lang="en-US"/>
              <a:t> a </a:t>
            </a:r>
            <a:r>
              <a:rPr lang="en-US" err="1"/>
              <a:t>soif</a:t>
            </a:r>
            <a:r>
              <a:rPr lang="en-US"/>
              <a:t> !”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/>
              <a:t>Ce </a:t>
            </a:r>
            <a:r>
              <a:rPr lang="en-US" err="1"/>
              <a:t>fonctionnement</a:t>
            </a:r>
            <a:r>
              <a:rPr lang="en-US"/>
              <a:t> simple </a:t>
            </a:r>
            <a:r>
              <a:rPr lang="en-US" err="1"/>
              <a:t>permet</a:t>
            </a:r>
            <a:r>
              <a:rPr lang="en-US"/>
              <a:t> de prendre </a:t>
            </a:r>
            <a:r>
              <a:rPr lang="en-US" err="1"/>
              <a:t>soin</a:t>
            </a:r>
            <a:r>
              <a:rPr lang="en-US"/>
              <a:t> des plantes sans </a:t>
            </a:r>
            <a:r>
              <a:rPr lang="en-US" err="1"/>
              <a:t>avoir</a:t>
            </a:r>
            <a:r>
              <a:rPr lang="en-US"/>
              <a:t> à </a:t>
            </a:r>
            <a:r>
              <a:rPr lang="en-US" err="1"/>
              <a:t>vérifier</a:t>
            </a:r>
            <a:r>
              <a:rPr lang="en-US"/>
              <a:t> la terre </a:t>
            </a:r>
            <a:r>
              <a:rPr lang="en-US" err="1"/>
              <a:t>tous</a:t>
            </a:r>
            <a:r>
              <a:rPr lang="en-US"/>
              <a:t> les </a:t>
            </a:r>
            <a:r>
              <a:rPr lang="en-US" err="1"/>
              <a:t>jours</a:t>
            </a:r>
            <a:r>
              <a:rPr lang="en-US"/>
              <a:t>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/>
          </a:p>
        </p:txBody>
      </p:sp>
      <p:pic>
        <p:nvPicPr>
          <p:cNvPr id="12" name="Graphic 11" descr="Plante">
            <a:extLst>
              <a:ext uri="{FF2B5EF4-FFF2-40B4-BE49-F238E27FC236}">
                <a16:creationId xmlns:a16="http://schemas.microsoft.com/office/drawing/2014/main" id="{0B5B7479-1C68-48DD-9142-2D9A93287C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1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41431" y="816337"/>
            <a:ext cx="5225327" cy="5225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1210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5B126F-B738-AA3E-010A-F217060A1C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1C05FA20-95AB-AB5E-DEF6-26C4623EC8F6}"/>
              </a:ext>
            </a:extLst>
          </p:cNvPr>
          <p:cNvSpPr txBox="1"/>
          <p:nvPr/>
        </p:nvSpPr>
        <p:spPr>
          <a:xfrm>
            <a:off x="3992879" y="396240"/>
            <a:ext cx="42062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400" b="1">
                <a:solidFill>
                  <a:schemeClr val="accent6">
                    <a:lumMod val="50000"/>
                  </a:schemeClr>
                </a:solidFill>
              </a:rPr>
              <a:t>Planning</a:t>
            </a:r>
            <a:endParaRPr lang="fr-FR" sz="2800" b="1">
              <a:solidFill>
                <a:schemeClr val="accent6">
                  <a:lumMod val="50000"/>
                </a:schemeClr>
              </a:solidFill>
            </a:endParaRPr>
          </a:p>
        </p:txBody>
      </p:sp>
      <p:graphicFrame>
        <p:nvGraphicFramePr>
          <p:cNvPr id="6" name="ZoneTexte 3">
            <a:extLst>
              <a:ext uri="{FF2B5EF4-FFF2-40B4-BE49-F238E27FC236}">
                <a16:creationId xmlns:a16="http://schemas.microsoft.com/office/drawing/2014/main" id="{D8A83AF4-2A07-3515-97C4-DFCD746BF28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68068524"/>
              </p:ext>
            </p:extLst>
          </p:nvPr>
        </p:nvGraphicFramePr>
        <p:xfrm>
          <a:off x="664619" y="1792750"/>
          <a:ext cx="10862759" cy="41813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50408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1E538-9153-4C22-FCF4-579EBC5FCC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accent3"/>
                </a:solidFill>
              </a:rPr>
              <a:t>     Les objectif atteint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9798389-4DBE-FBA6-29BB-AE79A899496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160774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37117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143CB67-F8B9-131F-B07C-96FD451D7C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70370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fr-FR"/>
              <a:t>Ce pot connecté est une solution pratique pour aider les gens à prendre soin de leurs plantes. </a:t>
            </a:r>
          </a:p>
          <a:p>
            <a:pPr marL="0" indent="0">
              <a:buNone/>
            </a:pPr>
            <a:r>
              <a:rPr lang="fr-FR"/>
              <a:t>Grâce au capteur d’humidité, il peut savoir quand la terre est trop sèche et prévenir l’utilisateur qu’il faut arroser. </a:t>
            </a:r>
          </a:p>
          <a:p>
            <a:pPr marL="0" indent="0">
              <a:buNone/>
            </a:pPr>
            <a:r>
              <a:rPr lang="fr-FR"/>
              <a:t>Cela permet d’éviter que les plantes manquent d’eau et meurent. </a:t>
            </a:r>
          </a:p>
          <a:p>
            <a:pPr marL="0" indent="0">
              <a:buNone/>
            </a:pPr>
            <a:r>
              <a:rPr lang="fr-FR"/>
              <a:t>Ce projet montre comment la technologie peut rendre le quotidien plus facile, même pour des choses simples comme arroser une plante et avec des moyens simples. </a:t>
            </a:r>
          </a:p>
          <a:p>
            <a:pPr marL="0" indent="0">
              <a:buNone/>
            </a:pPr>
            <a:r>
              <a:rPr lang="fr-FR"/>
              <a:t>C’est un bon exemple d’objet intelligent utile à la maison.</a:t>
            </a:r>
          </a:p>
          <a:p>
            <a:endParaRPr lang="fr-FR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C34A9316-DE4C-E3FE-6FBC-B0028E1A2DCA}"/>
              </a:ext>
            </a:extLst>
          </p:cNvPr>
          <p:cNvSpPr txBox="1"/>
          <p:nvPr/>
        </p:nvSpPr>
        <p:spPr>
          <a:xfrm>
            <a:off x="3992879" y="396240"/>
            <a:ext cx="42062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400" b="1">
                <a:solidFill>
                  <a:schemeClr val="accent6">
                    <a:lumMod val="50000"/>
                  </a:schemeClr>
                </a:solidFill>
              </a:rPr>
              <a:t>Conclusion</a:t>
            </a:r>
            <a:endParaRPr lang="fr-FR" sz="2800" b="1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108371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51A21766DBC5445A02F3442F1144D0C" ma:contentTypeVersion="10" ma:contentTypeDescription="Crée un document." ma:contentTypeScope="" ma:versionID="94e9ab840fb3f2681c22cb88031fc55e">
  <xsd:schema xmlns:xsd="http://www.w3.org/2001/XMLSchema" xmlns:xs="http://www.w3.org/2001/XMLSchema" xmlns:p="http://schemas.microsoft.com/office/2006/metadata/properties" xmlns:ns3="e56b092b-cc7d-4e9a-b28e-eda2ce8af2a5" targetNamespace="http://schemas.microsoft.com/office/2006/metadata/properties" ma:root="true" ma:fieldsID="f57b03fa08a0f41c90eba25e2798b58a" ns3:_="">
    <xsd:import namespace="e56b092b-cc7d-4e9a-b28e-eda2ce8af2a5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_activity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6b092b-cc7d-4e9a-b28e-eda2ce8af2a5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3" nillable="true" ma:displayName="_activity" ma:hidden="true" ma:internalName="_activity">
      <xsd:simpleType>
        <xsd:restriction base="dms:Note"/>
      </xsd:simpleType>
    </xsd:element>
    <xsd:element name="MediaServiceSystemTags" ma:index="14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e56b092b-cc7d-4e9a-b28e-eda2ce8af2a5" xsi:nil="true"/>
  </documentManagement>
</p:properties>
</file>

<file path=customXml/itemProps1.xml><?xml version="1.0" encoding="utf-8"?>
<ds:datastoreItem xmlns:ds="http://schemas.openxmlformats.org/officeDocument/2006/customXml" ds:itemID="{5C66222F-297E-40C7-A996-1552C5A1649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4A415DA-7982-4900-8B7B-2D43C55EA028}">
  <ds:schemaRefs>
    <ds:schemaRef ds:uri="e56b092b-cc7d-4e9a-b28e-eda2ce8af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DB64DB19-EF59-4EFC-A8A8-33831B19D0F1}">
  <ds:schemaRefs>
    <ds:schemaRef ds:uri="e56b092b-cc7d-4e9a-b28e-eda2ce8af2a5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Application>Microsoft Office PowerPoint</Application>
  <PresentationFormat>Widescreen</PresentationFormat>
  <Slides>10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Thème Office</vt:lpstr>
      <vt:lpstr>Plant Link </vt:lpstr>
      <vt:lpstr>Sommaire</vt:lpstr>
      <vt:lpstr>Objectifs</vt:lpstr>
      <vt:lpstr>PowerPoint Presentation</vt:lpstr>
      <vt:lpstr>PowerPoint Presentation</vt:lpstr>
      <vt:lpstr>Fonctionnement</vt:lpstr>
      <vt:lpstr>PowerPoint Presentation</vt:lpstr>
      <vt:lpstr>     Les objectif atteint</vt:lpstr>
      <vt:lpstr>PowerPoint Presentation</vt:lpstr>
      <vt:lpstr>    Les connaissances obtenu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Plant Link </dc:title>
  <dc:creator>Amine Boufenchouche</dc:creator>
  <cp:revision>82</cp:revision>
  <dcterms:created xsi:type="dcterms:W3CDTF">2025-04-07T12:41:21Z</dcterms:created>
  <dcterms:modified xsi:type="dcterms:W3CDTF">2025-05-28T09:27:30Z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0x010100F51A21766DBC5445A02F3442F1144D0C</vt:lpwstr>
  </property>
</Properties>
</file>

<file path=docProps/thumbnail.jpeg>
</file>